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1" r:id="rId8"/>
  </p:sldIdLst>
  <p:sldSz cx="12192000" cy="6858000"/>
  <p:notesSz cx="6858000" cy="9144000"/>
  <p:defaultTex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567446-AB5B-4E30-A781-75A48A42F5AD}" v="10" dt="2024-02-08T21:27:00.4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91" y="1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a von Essen" userId="25427068-5455-4123-9339-e320fa039d2f" providerId="ADAL" clId="{4B567446-AB5B-4E30-A781-75A48A42F5AD}"/>
    <pc:docChg chg="custSel modSld">
      <pc:chgData name="Carolina von Essen" userId="25427068-5455-4123-9339-e320fa039d2f" providerId="ADAL" clId="{4B567446-AB5B-4E30-A781-75A48A42F5AD}" dt="2024-02-08T21:27:28.756" v="145" actId="20577"/>
      <pc:docMkLst>
        <pc:docMk/>
      </pc:docMkLst>
      <pc:sldChg chg="addSp delSp modSp mod">
        <pc:chgData name="Carolina von Essen" userId="25427068-5455-4123-9339-e320fa039d2f" providerId="ADAL" clId="{4B567446-AB5B-4E30-A781-75A48A42F5AD}" dt="2024-02-08T21:27:28.756" v="145" actId="20577"/>
        <pc:sldMkLst>
          <pc:docMk/>
          <pc:sldMk cId="1414150301" sldId="257"/>
        </pc:sldMkLst>
        <pc:spChg chg="mod">
          <ac:chgData name="Carolina von Essen" userId="25427068-5455-4123-9339-e320fa039d2f" providerId="ADAL" clId="{4B567446-AB5B-4E30-A781-75A48A42F5AD}" dt="2024-02-08T21:27:28.756" v="145" actId="20577"/>
          <ac:spMkLst>
            <pc:docMk/>
            <pc:sldMk cId="1414150301" sldId="257"/>
            <ac:spMk id="2" creationId="{17D03F41-D168-359C-AA5F-F456B1AF5A1F}"/>
          </ac:spMkLst>
        </pc:spChg>
        <pc:picChg chg="add del mod">
          <ac:chgData name="Carolina von Essen" userId="25427068-5455-4123-9339-e320fa039d2f" providerId="ADAL" clId="{4B567446-AB5B-4E30-A781-75A48A42F5AD}" dt="2024-02-08T21:24:47.781" v="136" actId="478"/>
          <ac:picMkLst>
            <pc:docMk/>
            <pc:sldMk cId="1414150301" sldId="257"/>
            <ac:picMk id="4" creationId="{68BD46B8-8984-D975-0584-4A5C8148D5D9}"/>
          </ac:picMkLst>
        </pc:picChg>
        <pc:picChg chg="add mod">
          <ac:chgData name="Carolina von Essen" userId="25427068-5455-4123-9339-e320fa039d2f" providerId="ADAL" clId="{4B567446-AB5B-4E30-A781-75A48A42F5AD}" dt="2024-02-08T21:24:35.004" v="135" actId="14100"/>
          <ac:picMkLst>
            <pc:docMk/>
            <pc:sldMk cId="1414150301" sldId="257"/>
            <ac:picMk id="6" creationId="{F1CFB669-3B2A-C402-4E8E-FAD5FE31F972}"/>
          </ac:picMkLst>
        </pc:picChg>
        <pc:picChg chg="add mod">
          <ac:chgData name="Carolina von Essen" userId="25427068-5455-4123-9339-e320fa039d2f" providerId="ADAL" clId="{4B567446-AB5B-4E30-A781-75A48A42F5AD}" dt="2024-02-08T21:27:16.576" v="141" actId="14100"/>
          <ac:picMkLst>
            <pc:docMk/>
            <pc:sldMk cId="1414150301" sldId="257"/>
            <ac:picMk id="8" creationId="{15FC6A78-741C-3215-1161-EFBDE32254D6}"/>
          </ac:picMkLst>
        </pc:picChg>
      </pc:sldChg>
      <pc:sldChg chg="addSp delSp modSp mod">
        <pc:chgData name="Carolina von Essen" userId="25427068-5455-4123-9339-e320fa039d2f" providerId="ADAL" clId="{4B567446-AB5B-4E30-A781-75A48A42F5AD}" dt="2024-02-08T21:23:14.143" v="125" actId="1076"/>
        <pc:sldMkLst>
          <pc:docMk/>
          <pc:sldMk cId="1452890295" sldId="258"/>
        </pc:sldMkLst>
        <pc:spChg chg="mod">
          <ac:chgData name="Carolina von Essen" userId="25427068-5455-4123-9339-e320fa039d2f" providerId="ADAL" clId="{4B567446-AB5B-4E30-A781-75A48A42F5AD}" dt="2024-02-08T21:18:16.910" v="96" actId="20577"/>
          <ac:spMkLst>
            <pc:docMk/>
            <pc:sldMk cId="1452890295" sldId="258"/>
            <ac:spMk id="3" creationId="{DED08A59-CD0F-C980-F6DF-C65A291D04DE}"/>
          </ac:spMkLst>
        </pc:spChg>
        <pc:picChg chg="add mod">
          <ac:chgData name="Carolina von Essen" userId="25427068-5455-4123-9339-e320fa039d2f" providerId="ADAL" clId="{4B567446-AB5B-4E30-A781-75A48A42F5AD}" dt="2024-02-08T21:23:01.644" v="122" actId="1076"/>
          <ac:picMkLst>
            <pc:docMk/>
            <pc:sldMk cId="1452890295" sldId="258"/>
            <ac:picMk id="4" creationId="{1F9277BF-5A79-575E-72A0-078258DA2E46}"/>
          </ac:picMkLst>
        </pc:picChg>
        <pc:picChg chg="add del mod">
          <ac:chgData name="Carolina von Essen" userId="25427068-5455-4123-9339-e320fa039d2f" providerId="ADAL" clId="{4B567446-AB5B-4E30-A781-75A48A42F5AD}" dt="2024-02-08T21:22:21.780" v="117" actId="478"/>
          <ac:picMkLst>
            <pc:docMk/>
            <pc:sldMk cId="1452890295" sldId="258"/>
            <ac:picMk id="6" creationId="{E5496DA7-2420-9EB8-CFC5-6FA23968163E}"/>
          </ac:picMkLst>
        </pc:picChg>
        <pc:picChg chg="add del mod">
          <ac:chgData name="Carolina von Essen" userId="25427068-5455-4123-9339-e320fa039d2f" providerId="ADAL" clId="{4B567446-AB5B-4E30-A781-75A48A42F5AD}" dt="2024-02-08T21:22:19.746" v="115" actId="478"/>
          <ac:picMkLst>
            <pc:docMk/>
            <pc:sldMk cId="1452890295" sldId="258"/>
            <ac:picMk id="7" creationId="{E26D81A3-563E-732A-EAA4-BCA001935CA5}"/>
          </ac:picMkLst>
        </pc:picChg>
        <pc:picChg chg="add del mod">
          <ac:chgData name="Carolina von Essen" userId="25427068-5455-4123-9339-e320fa039d2f" providerId="ADAL" clId="{4B567446-AB5B-4E30-A781-75A48A42F5AD}" dt="2024-02-08T21:22:20.801" v="116" actId="478"/>
          <ac:picMkLst>
            <pc:docMk/>
            <pc:sldMk cId="1452890295" sldId="258"/>
            <ac:picMk id="8" creationId="{A08AF0D3-09FD-BD5C-C195-DDB87A55DDDD}"/>
          </ac:picMkLst>
        </pc:picChg>
        <pc:picChg chg="add del mod">
          <ac:chgData name="Carolina von Essen" userId="25427068-5455-4123-9339-e320fa039d2f" providerId="ADAL" clId="{4B567446-AB5B-4E30-A781-75A48A42F5AD}" dt="2024-02-08T21:22:18.104" v="114" actId="478"/>
          <ac:picMkLst>
            <pc:docMk/>
            <pc:sldMk cId="1452890295" sldId="258"/>
            <ac:picMk id="9" creationId="{3BFF0D3A-C6CE-9FE5-6808-0D24F8AAC35E}"/>
          </ac:picMkLst>
        </pc:picChg>
        <pc:picChg chg="add del mod">
          <ac:chgData name="Carolina von Essen" userId="25427068-5455-4123-9339-e320fa039d2f" providerId="ADAL" clId="{4B567446-AB5B-4E30-A781-75A48A42F5AD}" dt="2024-02-08T21:22:34.234" v="119" actId="478"/>
          <ac:picMkLst>
            <pc:docMk/>
            <pc:sldMk cId="1452890295" sldId="258"/>
            <ac:picMk id="11" creationId="{DBF66D1F-E3F6-0C92-165C-3BC4E96E6C3E}"/>
          </ac:picMkLst>
        </pc:picChg>
        <pc:picChg chg="add mod">
          <ac:chgData name="Carolina von Essen" userId="25427068-5455-4123-9339-e320fa039d2f" providerId="ADAL" clId="{4B567446-AB5B-4E30-A781-75A48A42F5AD}" dt="2024-02-08T21:23:14.143" v="125" actId="1076"/>
          <ac:picMkLst>
            <pc:docMk/>
            <pc:sldMk cId="1452890295" sldId="258"/>
            <ac:picMk id="13" creationId="{19798794-1930-7267-E256-1B775F66D75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73155-EB0A-C2CB-92FB-A43F6D5A44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DK"/>
          </a:p>
        </p:txBody>
      </p:sp>
      <p:sp>
        <p:nvSpPr>
          <p:cNvPr id="3" name="Subtitle 2">
            <a:extLst>
              <a:ext uri="{FF2B5EF4-FFF2-40B4-BE49-F238E27FC236}">
                <a16:creationId xmlns:a16="http://schemas.microsoft.com/office/drawing/2014/main" id="{5F58C615-47D0-7D55-57A3-989F950628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DK"/>
          </a:p>
        </p:txBody>
      </p:sp>
      <p:sp>
        <p:nvSpPr>
          <p:cNvPr id="4" name="Date Placeholder 3">
            <a:extLst>
              <a:ext uri="{FF2B5EF4-FFF2-40B4-BE49-F238E27FC236}">
                <a16:creationId xmlns:a16="http://schemas.microsoft.com/office/drawing/2014/main" id="{F7668F81-0D20-83D7-C721-F80C0080E9A7}"/>
              </a:ext>
            </a:extLst>
          </p:cNvPr>
          <p:cNvSpPr>
            <a:spLocks noGrp="1"/>
          </p:cNvSpPr>
          <p:nvPr>
            <p:ph type="dt" sz="half" idx="10"/>
          </p:nvPr>
        </p:nvSpPr>
        <p:spPr/>
        <p:txBody>
          <a:bodyPr/>
          <a:lstStyle/>
          <a:p>
            <a:fld id="{4701D0D8-8924-48A7-A42B-1EB58C61B988}" type="datetimeFigureOut">
              <a:rPr lang="en-DK" smtClean="0"/>
              <a:t>08/02/2024</a:t>
            </a:fld>
            <a:endParaRPr lang="en-DK"/>
          </a:p>
        </p:txBody>
      </p:sp>
      <p:sp>
        <p:nvSpPr>
          <p:cNvPr id="5" name="Footer Placeholder 4">
            <a:extLst>
              <a:ext uri="{FF2B5EF4-FFF2-40B4-BE49-F238E27FC236}">
                <a16:creationId xmlns:a16="http://schemas.microsoft.com/office/drawing/2014/main" id="{17F9ADFE-53DE-EA43-020E-0C777C228EA0}"/>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B0E7C714-8F32-B82F-FC9A-CC9CCFC13365}"/>
              </a:ext>
            </a:extLst>
          </p:cNvPr>
          <p:cNvSpPr>
            <a:spLocks noGrp="1"/>
          </p:cNvSpPr>
          <p:nvPr>
            <p:ph type="sldNum" sz="quarter" idx="12"/>
          </p:nvPr>
        </p:nvSpPr>
        <p:spPr/>
        <p:txBody>
          <a:bodyPr/>
          <a:lstStyle/>
          <a:p>
            <a:fld id="{A4BB6F23-1429-464C-BE79-2054903E7875}" type="slidenum">
              <a:rPr lang="en-DK" smtClean="0"/>
              <a:t>‹#›</a:t>
            </a:fld>
            <a:endParaRPr lang="en-DK"/>
          </a:p>
        </p:txBody>
      </p:sp>
    </p:spTree>
    <p:extLst>
      <p:ext uri="{BB962C8B-B14F-4D97-AF65-F5344CB8AC3E}">
        <p14:creationId xmlns:p14="http://schemas.microsoft.com/office/powerpoint/2010/main" val="1550509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BE778-F21A-3C0B-6843-629726E25B87}"/>
              </a:ext>
            </a:extLst>
          </p:cNvPr>
          <p:cNvSpPr>
            <a:spLocks noGrp="1"/>
          </p:cNvSpPr>
          <p:nvPr>
            <p:ph type="title"/>
          </p:nvPr>
        </p:nvSpPr>
        <p:spPr/>
        <p:txBody>
          <a:bodyPr/>
          <a:lstStyle/>
          <a:p>
            <a:r>
              <a:rPr lang="en-US"/>
              <a:t>Click to edit Master title style</a:t>
            </a:r>
            <a:endParaRPr lang="en-DK"/>
          </a:p>
        </p:txBody>
      </p:sp>
      <p:sp>
        <p:nvSpPr>
          <p:cNvPr id="3" name="Vertical Text Placeholder 2">
            <a:extLst>
              <a:ext uri="{FF2B5EF4-FFF2-40B4-BE49-F238E27FC236}">
                <a16:creationId xmlns:a16="http://schemas.microsoft.com/office/drawing/2014/main" id="{60CDA592-92E1-2991-E7FF-F9BA12996B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4" name="Date Placeholder 3">
            <a:extLst>
              <a:ext uri="{FF2B5EF4-FFF2-40B4-BE49-F238E27FC236}">
                <a16:creationId xmlns:a16="http://schemas.microsoft.com/office/drawing/2014/main" id="{FE571F05-5585-4DCD-79F8-B6ED9B9CC2F8}"/>
              </a:ext>
            </a:extLst>
          </p:cNvPr>
          <p:cNvSpPr>
            <a:spLocks noGrp="1"/>
          </p:cNvSpPr>
          <p:nvPr>
            <p:ph type="dt" sz="half" idx="10"/>
          </p:nvPr>
        </p:nvSpPr>
        <p:spPr/>
        <p:txBody>
          <a:bodyPr/>
          <a:lstStyle/>
          <a:p>
            <a:fld id="{4701D0D8-8924-48A7-A42B-1EB58C61B988}" type="datetimeFigureOut">
              <a:rPr lang="en-DK" smtClean="0"/>
              <a:t>08/02/2024</a:t>
            </a:fld>
            <a:endParaRPr lang="en-DK"/>
          </a:p>
        </p:txBody>
      </p:sp>
      <p:sp>
        <p:nvSpPr>
          <p:cNvPr id="5" name="Footer Placeholder 4">
            <a:extLst>
              <a:ext uri="{FF2B5EF4-FFF2-40B4-BE49-F238E27FC236}">
                <a16:creationId xmlns:a16="http://schemas.microsoft.com/office/drawing/2014/main" id="{DC3D3E4E-AC53-2D68-1B08-EB6EB380547F}"/>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55C992BA-F2BF-50FE-28F1-84DF21F40010}"/>
              </a:ext>
            </a:extLst>
          </p:cNvPr>
          <p:cNvSpPr>
            <a:spLocks noGrp="1"/>
          </p:cNvSpPr>
          <p:nvPr>
            <p:ph type="sldNum" sz="quarter" idx="12"/>
          </p:nvPr>
        </p:nvSpPr>
        <p:spPr/>
        <p:txBody>
          <a:bodyPr/>
          <a:lstStyle/>
          <a:p>
            <a:fld id="{A4BB6F23-1429-464C-BE79-2054903E7875}" type="slidenum">
              <a:rPr lang="en-DK" smtClean="0"/>
              <a:t>‹#›</a:t>
            </a:fld>
            <a:endParaRPr lang="en-DK"/>
          </a:p>
        </p:txBody>
      </p:sp>
    </p:spTree>
    <p:extLst>
      <p:ext uri="{BB962C8B-B14F-4D97-AF65-F5344CB8AC3E}">
        <p14:creationId xmlns:p14="http://schemas.microsoft.com/office/powerpoint/2010/main" val="304953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751355-6148-B1EC-B532-75878D7B1C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DK"/>
          </a:p>
        </p:txBody>
      </p:sp>
      <p:sp>
        <p:nvSpPr>
          <p:cNvPr id="3" name="Vertical Text Placeholder 2">
            <a:extLst>
              <a:ext uri="{FF2B5EF4-FFF2-40B4-BE49-F238E27FC236}">
                <a16:creationId xmlns:a16="http://schemas.microsoft.com/office/drawing/2014/main" id="{F2936332-0E16-CF60-B630-4A4785DC0B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4" name="Date Placeholder 3">
            <a:extLst>
              <a:ext uri="{FF2B5EF4-FFF2-40B4-BE49-F238E27FC236}">
                <a16:creationId xmlns:a16="http://schemas.microsoft.com/office/drawing/2014/main" id="{F10D0507-63DB-5EBB-B888-E71B7A8DAF3E}"/>
              </a:ext>
            </a:extLst>
          </p:cNvPr>
          <p:cNvSpPr>
            <a:spLocks noGrp="1"/>
          </p:cNvSpPr>
          <p:nvPr>
            <p:ph type="dt" sz="half" idx="10"/>
          </p:nvPr>
        </p:nvSpPr>
        <p:spPr/>
        <p:txBody>
          <a:bodyPr/>
          <a:lstStyle/>
          <a:p>
            <a:fld id="{4701D0D8-8924-48A7-A42B-1EB58C61B988}" type="datetimeFigureOut">
              <a:rPr lang="en-DK" smtClean="0"/>
              <a:t>08/02/2024</a:t>
            </a:fld>
            <a:endParaRPr lang="en-DK"/>
          </a:p>
        </p:txBody>
      </p:sp>
      <p:sp>
        <p:nvSpPr>
          <p:cNvPr id="5" name="Footer Placeholder 4">
            <a:extLst>
              <a:ext uri="{FF2B5EF4-FFF2-40B4-BE49-F238E27FC236}">
                <a16:creationId xmlns:a16="http://schemas.microsoft.com/office/drawing/2014/main" id="{6EDD6A95-6715-9405-1143-46290F1DC4BE}"/>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C1FB2D23-8339-5A88-CAAF-EDEADAA6D74D}"/>
              </a:ext>
            </a:extLst>
          </p:cNvPr>
          <p:cNvSpPr>
            <a:spLocks noGrp="1"/>
          </p:cNvSpPr>
          <p:nvPr>
            <p:ph type="sldNum" sz="quarter" idx="12"/>
          </p:nvPr>
        </p:nvSpPr>
        <p:spPr/>
        <p:txBody>
          <a:bodyPr/>
          <a:lstStyle/>
          <a:p>
            <a:fld id="{A4BB6F23-1429-464C-BE79-2054903E7875}" type="slidenum">
              <a:rPr lang="en-DK" smtClean="0"/>
              <a:t>‹#›</a:t>
            </a:fld>
            <a:endParaRPr lang="en-DK"/>
          </a:p>
        </p:txBody>
      </p:sp>
    </p:spTree>
    <p:extLst>
      <p:ext uri="{BB962C8B-B14F-4D97-AF65-F5344CB8AC3E}">
        <p14:creationId xmlns:p14="http://schemas.microsoft.com/office/powerpoint/2010/main" val="247472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EFECD-3B23-D16C-2949-8EDD4ED6D681}"/>
              </a:ext>
            </a:extLst>
          </p:cNvPr>
          <p:cNvSpPr>
            <a:spLocks noGrp="1"/>
          </p:cNvSpPr>
          <p:nvPr>
            <p:ph type="title"/>
          </p:nvPr>
        </p:nvSpPr>
        <p:spPr/>
        <p:txBody>
          <a:bodyPr/>
          <a:lstStyle/>
          <a:p>
            <a:r>
              <a:rPr lang="en-US"/>
              <a:t>Click to edit Master title style</a:t>
            </a:r>
            <a:endParaRPr lang="en-DK"/>
          </a:p>
        </p:txBody>
      </p:sp>
      <p:sp>
        <p:nvSpPr>
          <p:cNvPr id="3" name="Content Placeholder 2">
            <a:extLst>
              <a:ext uri="{FF2B5EF4-FFF2-40B4-BE49-F238E27FC236}">
                <a16:creationId xmlns:a16="http://schemas.microsoft.com/office/drawing/2014/main" id="{4F36D737-9FAF-4A79-4DA7-C14167D168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4" name="Date Placeholder 3">
            <a:extLst>
              <a:ext uri="{FF2B5EF4-FFF2-40B4-BE49-F238E27FC236}">
                <a16:creationId xmlns:a16="http://schemas.microsoft.com/office/drawing/2014/main" id="{1452CBE4-6835-2CE9-09F7-BFA59780A551}"/>
              </a:ext>
            </a:extLst>
          </p:cNvPr>
          <p:cNvSpPr>
            <a:spLocks noGrp="1"/>
          </p:cNvSpPr>
          <p:nvPr>
            <p:ph type="dt" sz="half" idx="10"/>
          </p:nvPr>
        </p:nvSpPr>
        <p:spPr/>
        <p:txBody>
          <a:bodyPr/>
          <a:lstStyle/>
          <a:p>
            <a:fld id="{4701D0D8-8924-48A7-A42B-1EB58C61B988}" type="datetimeFigureOut">
              <a:rPr lang="en-DK" smtClean="0"/>
              <a:t>08/02/2024</a:t>
            </a:fld>
            <a:endParaRPr lang="en-DK"/>
          </a:p>
        </p:txBody>
      </p:sp>
      <p:sp>
        <p:nvSpPr>
          <p:cNvPr id="5" name="Footer Placeholder 4">
            <a:extLst>
              <a:ext uri="{FF2B5EF4-FFF2-40B4-BE49-F238E27FC236}">
                <a16:creationId xmlns:a16="http://schemas.microsoft.com/office/drawing/2014/main" id="{E9EBAEC6-BA6D-FF1F-AF73-2311C1284BFF}"/>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77EF861E-E69D-FB9C-93AB-00FBC4E1314E}"/>
              </a:ext>
            </a:extLst>
          </p:cNvPr>
          <p:cNvSpPr>
            <a:spLocks noGrp="1"/>
          </p:cNvSpPr>
          <p:nvPr>
            <p:ph type="sldNum" sz="quarter" idx="12"/>
          </p:nvPr>
        </p:nvSpPr>
        <p:spPr/>
        <p:txBody>
          <a:bodyPr/>
          <a:lstStyle/>
          <a:p>
            <a:fld id="{A4BB6F23-1429-464C-BE79-2054903E7875}" type="slidenum">
              <a:rPr lang="en-DK" smtClean="0"/>
              <a:t>‹#›</a:t>
            </a:fld>
            <a:endParaRPr lang="en-DK"/>
          </a:p>
        </p:txBody>
      </p:sp>
    </p:spTree>
    <p:extLst>
      <p:ext uri="{BB962C8B-B14F-4D97-AF65-F5344CB8AC3E}">
        <p14:creationId xmlns:p14="http://schemas.microsoft.com/office/powerpoint/2010/main" val="1690956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EB93B-0BFA-827E-D307-7AEF3E045C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DK"/>
          </a:p>
        </p:txBody>
      </p:sp>
      <p:sp>
        <p:nvSpPr>
          <p:cNvPr id="3" name="Text Placeholder 2">
            <a:extLst>
              <a:ext uri="{FF2B5EF4-FFF2-40B4-BE49-F238E27FC236}">
                <a16:creationId xmlns:a16="http://schemas.microsoft.com/office/drawing/2014/main" id="{AEA9F95E-FF4C-C202-44D0-4EE2841D6E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898B29-97C3-6932-974C-62EF14827B3D}"/>
              </a:ext>
            </a:extLst>
          </p:cNvPr>
          <p:cNvSpPr>
            <a:spLocks noGrp="1"/>
          </p:cNvSpPr>
          <p:nvPr>
            <p:ph type="dt" sz="half" idx="10"/>
          </p:nvPr>
        </p:nvSpPr>
        <p:spPr/>
        <p:txBody>
          <a:bodyPr/>
          <a:lstStyle/>
          <a:p>
            <a:fld id="{4701D0D8-8924-48A7-A42B-1EB58C61B988}" type="datetimeFigureOut">
              <a:rPr lang="en-DK" smtClean="0"/>
              <a:t>08/02/2024</a:t>
            </a:fld>
            <a:endParaRPr lang="en-DK"/>
          </a:p>
        </p:txBody>
      </p:sp>
      <p:sp>
        <p:nvSpPr>
          <p:cNvPr id="5" name="Footer Placeholder 4">
            <a:extLst>
              <a:ext uri="{FF2B5EF4-FFF2-40B4-BE49-F238E27FC236}">
                <a16:creationId xmlns:a16="http://schemas.microsoft.com/office/drawing/2014/main" id="{16C1A669-52E7-C336-F987-F3791532ACED}"/>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89A9243A-8C7D-39A3-3D2E-AAAA0E0F0B1C}"/>
              </a:ext>
            </a:extLst>
          </p:cNvPr>
          <p:cNvSpPr>
            <a:spLocks noGrp="1"/>
          </p:cNvSpPr>
          <p:nvPr>
            <p:ph type="sldNum" sz="quarter" idx="12"/>
          </p:nvPr>
        </p:nvSpPr>
        <p:spPr/>
        <p:txBody>
          <a:bodyPr/>
          <a:lstStyle/>
          <a:p>
            <a:fld id="{A4BB6F23-1429-464C-BE79-2054903E7875}" type="slidenum">
              <a:rPr lang="en-DK" smtClean="0"/>
              <a:t>‹#›</a:t>
            </a:fld>
            <a:endParaRPr lang="en-DK"/>
          </a:p>
        </p:txBody>
      </p:sp>
    </p:spTree>
    <p:extLst>
      <p:ext uri="{BB962C8B-B14F-4D97-AF65-F5344CB8AC3E}">
        <p14:creationId xmlns:p14="http://schemas.microsoft.com/office/powerpoint/2010/main" val="3373314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D4A43-04AA-C811-DCA3-9D3AF24228BB}"/>
              </a:ext>
            </a:extLst>
          </p:cNvPr>
          <p:cNvSpPr>
            <a:spLocks noGrp="1"/>
          </p:cNvSpPr>
          <p:nvPr>
            <p:ph type="title"/>
          </p:nvPr>
        </p:nvSpPr>
        <p:spPr/>
        <p:txBody>
          <a:bodyPr/>
          <a:lstStyle/>
          <a:p>
            <a:r>
              <a:rPr lang="en-US"/>
              <a:t>Click to edit Master title style</a:t>
            </a:r>
            <a:endParaRPr lang="en-DK"/>
          </a:p>
        </p:txBody>
      </p:sp>
      <p:sp>
        <p:nvSpPr>
          <p:cNvPr id="3" name="Content Placeholder 2">
            <a:extLst>
              <a:ext uri="{FF2B5EF4-FFF2-40B4-BE49-F238E27FC236}">
                <a16:creationId xmlns:a16="http://schemas.microsoft.com/office/drawing/2014/main" id="{5DD0E0D3-9468-82CF-B64B-FBB7B042FF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4" name="Content Placeholder 3">
            <a:extLst>
              <a:ext uri="{FF2B5EF4-FFF2-40B4-BE49-F238E27FC236}">
                <a16:creationId xmlns:a16="http://schemas.microsoft.com/office/drawing/2014/main" id="{2EB88FDD-A1BC-99F0-4420-787FFE1EDC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5" name="Date Placeholder 4">
            <a:extLst>
              <a:ext uri="{FF2B5EF4-FFF2-40B4-BE49-F238E27FC236}">
                <a16:creationId xmlns:a16="http://schemas.microsoft.com/office/drawing/2014/main" id="{98998925-745F-DEC7-152C-06801129C192}"/>
              </a:ext>
            </a:extLst>
          </p:cNvPr>
          <p:cNvSpPr>
            <a:spLocks noGrp="1"/>
          </p:cNvSpPr>
          <p:nvPr>
            <p:ph type="dt" sz="half" idx="10"/>
          </p:nvPr>
        </p:nvSpPr>
        <p:spPr/>
        <p:txBody>
          <a:bodyPr/>
          <a:lstStyle/>
          <a:p>
            <a:fld id="{4701D0D8-8924-48A7-A42B-1EB58C61B988}" type="datetimeFigureOut">
              <a:rPr lang="en-DK" smtClean="0"/>
              <a:t>08/02/2024</a:t>
            </a:fld>
            <a:endParaRPr lang="en-DK"/>
          </a:p>
        </p:txBody>
      </p:sp>
      <p:sp>
        <p:nvSpPr>
          <p:cNvPr id="6" name="Footer Placeholder 5">
            <a:extLst>
              <a:ext uri="{FF2B5EF4-FFF2-40B4-BE49-F238E27FC236}">
                <a16:creationId xmlns:a16="http://schemas.microsoft.com/office/drawing/2014/main" id="{6592D8B4-EA6E-EF86-82CC-5FFE49C646AE}"/>
              </a:ext>
            </a:extLst>
          </p:cNvPr>
          <p:cNvSpPr>
            <a:spLocks noGrp="1"/>
          </p:cNvSpPr>
          <p:nvPr>
            <p:ph type="ftr" sz="quarter" idx="11"/>
          </p:nvPr>
        </p:nvSpPr>
        <p:spPr/>
        <p:txBody>
          <a:bodyPr/>
          <a:lstStyle/>
          <a:p>
            <a:endParaRPr lang="en-DK"/>
          </a:p>
        </p:txBody>
      </p:sp>
      <p:sp>
        <p:nvSpPr>
          <p:cNvPr id="7" name="Slide Number Placeholder 6">
            <a:extLst>
              <a:ext uri="{FF2B5EF4-FFF2-40B4-BE49-F238E27FC236}">
                <a16:creationId xmlns:a16="http://schemas.microsoft.com/office/drawing/2014/main" id="{3E744740-155A-6C93-B98F-747B860EC3C2}"/>
              </a:ext>
            </a:extLst>
          </p:cNvPr>
          <p:cNvSpPr>
            <a:spLocks noGrp="1"/>
          </p:cNvSpPr>
          <p:nvPr>
            <p:ph type="sldNum" sz="quarter" idx="12"/>
          </p:nvPr>
        </p:nvSpPr>
        <p:spPr/>
        <p:txBody>
          <a:bodyPr/>
          <a:lstStyle/>
          <a:p>
            <a:fld id="{A4BB6F23-1429-464C-BE79-2054903E7875}" type="slidenum">
              <a:rPr lang="en-DK" smtClean="0"/>
              <a:t>‹#›</a:t>
            </a:fld>
            <a:endParaRPr lang="en-DK"/>
          </a:p>
        </p:txBody>
      </p:sp>
    </p:spTree>
    <p:extLst>
      <p:ext uri="{BB962C8B-B14F-4D97-AF65-F5344CB8AC3E}">
        <p14:creationId xmlns:p14="http://schemas.microsoft.com/office/powerpoint/2010/main" val="3823868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0E75C-4684-C272-63B7-3F3BFDBD6435}"/>
              </a:ext>
            </a:extLst>
          </p:cNvPr>
          <p:cNvSpPr>
            <a:spLocks noGrp="1"/>
          </p:cNvSpPr>
          <p:nvPr>
            <p:ph type="title"/>
          </p:nvPr>
        </p:nvSpPr>
        <p:spPr>
          <a:xfrm>
            <a:off x="839788" y="365125"/>
            <a:ext cx="10515600" cy="1325563"/>
          </a:xfrm>
        </p:spPr>
        <p:txBody>
          <a:bodyPr/>
          <a:lstStyle/>
          <a:p>
            <a:r>
              <a:rPr lang="en-US"/>
              <a:t>Click to edit Master title style</a:t>
            </a:r>
            <a:endParaRPr lang="en-DK"/>
          </a:p>
        </p:txBody>
      </p:sp>
      <p:sp>
        <p:nvSpPr>
          <p:cNvPr id="3" name="Text Placeholder 2">
            <a:extLst>
              <a:ext uri="{FF2B5EF4-FFF2-40B4-BE49-F238E27FC236}">
                <a16:creationId xmlns:a16="http://schemas.microsoft.com/office/drawing/2014/main" id="{40D60471-D857-839F-2BA8-1D66D76DCD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FAE7F0-3603-41FA-5320-634994149A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5" name="Text Placeholder 4">
            <a:extLst>
              <a:ext uri="{FF2B5EF4-FFF2-40B4-BE49-F238E27FC236}">
                <a16:creationId xmlns:a16="http://schemas.microsoft.com/office/drawing/2014/main" id="{9370CCD4-0686-94B2-91B6-3DC9983E61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5B336A-BD90-F5D8-8A39-03E7E230FB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7" name="Date Placeholder 6">
            <a:extLst>
              <a:ext uri="{FF2B5EF4-FFF2-40B4-BE49-F238E27FC236}">
                <a16:creationId xmlns:a16="http://schemas.microsoft.com/office/drawing/2014/main" id="{8DC3BAF6-76D2-3702-5E4A-7BC7E52FE7FE}"/>
              </a:ext>
            </a:extLst>
          </p:cNvPr>
          <p:cNvSpPr>
            <a:spLocks noGrp="1"/>
          </p:cNvSpPr>
          <p:nvPr>
            <p:ph type="dt" sz="half" idx="10"/>
          </p:nvPr>
        </p:nvSpPr>
        <p:spPr/>
        <p:txBody>
          <a:bodyPr/>
          <a:lstStyle/>
          <a:p>
            <a:fld id="{4701D0D8-8924-48A7-A42B-1EB58C61B988}" type="datetimeFigureOut">
              <a:rPr lang="en-DK" smtClean="0"/>
              <a:t>08/02/2024</a:t>
            </a:fld>
            <a:endParaRPr lang="en-DK"/>
          </a:p>
        </p:txBody>
      </p:sp>
      <p:sp>
        <p:nvSpPr>
          <p:cNvPr id="8" name="Footer Placeholder 7">
            <a:extLst>
              <a:ext uri="{FF2B5EF4-FFF2-40B4-BE49-F238E27FC236}">
                <a16:creationId xmlns:a16="http://schemas.microsoft.com/office/drawing/2014/main" id="{1D919DD5-B7D3-0AB9-3FB3-896EC9957A6F}"/>
              </a:ext>
            </a:extLst>
          </p:cNvPr>
          <p:cNvSpPr>
            <a:spLocks noGrp="1"/>
          </p:cNvSpPr>
          <p:nvPr>
            <p:ph type="ftr" sz="quarter" idx="11"/>
          </p:nvPr>
        </p:nvSpPr>
        <p:spPr/>
        <p:txBody>
          <a:bodyPr/>
          <a:lstStyle/>
          <a:p>
            <a:endParaRPr lang="en-DK"/>
          </a:p>
        </p:txBody>
      </p:sp>
      <p:sp>
        <p:nvSpPr>
          <p:cNvPr id="9" name="Slide Number Placeholder 8">
            <a:extLst>
              <a:ext uri="{FF2B5EF4-FFF2-40B4-BE49-F238E27FC236}">
                <a16:creationId xmlns:a16="http://schemas.microsoft.com/office/drawing/2014/main" id="{BC21075D-4592-2A2C-43BE-6EAE3C81A71B}"/>
              </a:ext>
            </a:extLst>
          </p:cNvPr>
          <p:cNvSpPr>
            <a:spLocks noGrp="1"/>
          </p:cNvSpPr>
          <p:nvPr>
            <p:ph type="sldNum" sz="quarter" idx="12"/>
          </p:nvPr>
        </p:nvSpPr>
        <p:spPr/>
        <p:txBody>
          <a:bodyPr/>
          <a:lstStyle/>
          <a:p>
            <a:fld id="{A4BB6F23-1429-464C-BE79-2054903E7875}" type="slidenum">
              <a:rPr lang="en-DK" smtClean="0"/>
              <a:t>‹#›</a:t>
            </a:fld>
            <a:endParaRPr lang="en-DK"/>
          </a:p>
        </p:txBody>
      </p:sp>
    </p:spTree>
    <p:extLst>
      <p:ext uri="{BB962C8B-B14F-4D97-AF65-F5344CB8AC3E}">
        <p14:creationId xmlns:p14="http://schemas.microsoft.com/office/powerpoint/2010/main" val="2553744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0B15A-B0A9-90E5-F0C4-A44C798C5FFF}"/>
              </a:ext>
            </a:extLst>
          </p:cNvPr>
          <p:cNvSpPr>
            <a:spLocks noGrp="1"/>
          </p:cNvSpPr>
          <p:nvPr>
            <p:ph type="title"/>
          </p:nvPr>
        </p:nvSpPr>
        <p:spPr/>
        <p:txBody>
          <a:bodyPr/>
          <a:lstStyle/>
          <a:p>
            <a:r>
              <a:rPr lang="en-US"/>
              <a:t>Click to edit Master title style</a:t>
            </a:r>
            <a:endParaRPr lang="en-DK"/>
          </a:p>
        </p:txBody>
      </p:sp>
      <p:sp>
        <p:nvSpPr>
          <p:cNvPr id="3" name="Date Placeholder 2">
            <a:extLst>
              <a:ext uri="{FF2B5EF4-FFF2-40B4-BE49-F238E27FC236}">
                <a16:creationId xmlns:a16="http://schemas.microsoft.com/office/drawing/2014/main" id="{2C54F1BE-E940-00D0-F51F-62FCA2A8AE54}"/>
              </a:ext>
            </a:extLst>
          </p:cNvPr>
          <p:cNvSpPr>
            <a:spLocks noGrp="1"/>
          </p:cNvSpPr>
          <p:nvPr>
            <p:ph type="dt" sz="half" idx="10"/>
          </p:nvPr>
        </p:nvSpPr>
        <p:spPr/>
        <p:txBody>
          <a:bodyPr/>
          <a:lstStyle/>
          <a:p>
            <a:fld id="{4701D0D8-8924-48A7-A42B-1EB58C61B988}" type="datetimeFigureOut">
              <a:rPr lang="en-DK" smtClean="0"/>
              <a:t>08/02/2024</a:t>
            </a:fld>
            <a:endParaRPr lang="en-DK"/>
          </a:p>
        </p:txBody>
      </p:sp>
      <p:sp>
        <p:nvSpPr>
          <p:cNvPr id="4" name="Footer Placeholder 3">
            <a:extLst>
              <a:ext uri="{FF2B5EF4-FFF2-40B4-BE49-F238E27FC236}">
                <a16:creationId xmlns:a16="http://schemas.microsoft.com/office/drawing/2014/main" id="{FB2D0E01-0BCD-AA10-876A-01754C28A9AC}"/>
              </a:ext>
            </a:extLst>
          </p:cNvPr>
          <p:cNvSpPr>
            <a:spLocks noGrp="1"/>
          </p:cNvSpPr>
          <p:nvPr>
            <p:ph type="ftr" sz="quarter" idx="11"/>
          </p:nvPr>
        </p:nvSpPr>
        <p:spPr/>
        <p:txBody>
          <a:bodyPr/>
          <a:lstStyle/>
          <a:p>
            <a:endParaRPr lang="en-DK"/>
          </a:p>
        </p:txBody>
      </p:sp>
      <p:sp>
        <p:nvSpPr>
          <p:cNvPr id="5" name="Slide Number Placeholder 4">
            <a:extLst>
              <a:ext uri="{FF2B5EF4-FFF2-40B4-BE49-F238E27FC236}">
                <a16:creationId xmlns:a16="http://schemas.microsoft.com/office/drawing/2014/main" id="{4D4738A8-5F4A-4AB4-D6F9-CCDAB4D7370D}"/>
              </a:ext>
            </a:extLst>
          </p:cNvPr>
          <p:cNvSpPr>
            <a:spLocks noGrp="1"/>
          </p:cNvSpPr>
          <p:nvPr>
            <p:ph type="sldNum" sz="quarter" idx="12"/>
          </p:nvPr>
        </p:nvSpPr>
        <p:spPr/>
        <p:txBody>
          <a:bodyPr/>
          <a:lstStyle/>
          <a:p>
            <a:fld id="{A4BB6F23-1429-464C-BE79-2054903E7875}" type="slidenum">
              <a:rPr lang="en-DK" smtClean="0"/>
              <a:t>‹#›</a:t>
            </a:fld>
            <a:endParaRPr lang="en-DK"/>
          </a:p>
        </p:txBody>
      </p:sp>
    </p:spTree>
    <p:extLst>
      <p:ext uri="{BB962C8B-B14F-4D97-AF65-F5344CB8AC3E}">
        <p14:creationId xmlns:p14="http://schemas.microsoft.com/office/powerpoint/2010/main" val="43607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AB8E51-63B5-F909-69C7-5A0912E15576}"/>
              </a:ext>
            </a:extLst>
          </p:cNvPr>
          <p:cNvSpPr>
            <a:spLocks noGrp="1"/>
          </p:cNvSpPr>
          <p:nvPr>
            <p:ph type="dt" sz="half" idx="10"/>
          </p:nvPr>
        </p:nvSpPr>
        <p:spPr/>
        <p:txBody>
          <a:bodyPr/>
          <a:lstStyle/>
          <a:p>
            <a:fld id="{4701D0D8-8924-48A7-A42B-1EB58C61B988}" type="datetimeFigureOut">
              <a:rPr lang="en-DK" smtClean="0"/>
              <a:t>08/02/2024</a:t>
            </a:fld>
            <a:endParaRPr lang="en-DK"/>
          </a:p>
        </p:txBody>
      </p:sp>
      <p:sp>
        <p:nvSpPr>
          <p:cNvPr id="3" name="Footer Placeholder 2">
            <a:extLst>
              <a:ext uri="{FF2B5EF4-FFF2-40B4-BE49-F238E27FC236}">
                <a16:creationId xmlns:a16="http://schemas.microsoft.com/office/drawing/2014/main" id="{713BC094-5C98-BA6C-59B6-1FA4087A7EDC}"/>
              </a:ext>
            </a:extLst>
          </p:cNvPr>
          <p:cNvSpPr>
            <a:spLocks noGrp="1"/>
          </p:cNvSpPr>
          <p:nvPr>
            <p:ph type="ftr" sz="quarter" idx="11"/>
          </p:nvPr>
        </p:nvSpPr>
        <p:spPr/>
        <p:txBody>
          <a:bodyPr/>
          <a:lstStyle/>
          <a:p>
            <a:endParaRPr lang="en-DK"/>
          </a:p>
        </p:txBody>
      </p:sp>
      <p:sp>
        <p:nvSpPr>
          <p:cNvPr id="4" name="Slide Number Placeholder 3">
            <a:extLst>
              <a:ext uri="{FF2B5EF4-FFF2-40B4-BE49-F238E27FC236}">
                <a16:creationId xmlns:a16="http://schemas.microsoft.com/office/drawing/2014/main" id="{1AAA1576-2097-33E0-7686-013AEFC6207D}"/>
              </a:ext>
            </a:extLst>
          </p:cNvPr>
          <p:cNvSpPr>
            <a:spLocks noGrp="1"/>
          </p:cNvSpPr>
          <p:nvPr>
            <p:ph type="sldNum" sz="quarter" idx="12"/>
          </p:nvPr>
        </p:nvSpPr>
        <p:spPr/>
        <p:txBody>
          <a:bodyPr/>
          <a:lstStyle/>
          <a:p>
            <a:fld id="{A4BB6F23-1429-464C-BE79-2054903E7875}" type="slidenum">
              <a:rPr lang="en-DK" smtClean="0"/>
              <a:t>‹#›</a:t>
            </a:fld>
            <a:endParaRPr lang="en-DK"/>
          </a:p>
        </p:txBody>
      </p:sp>
    </p:spTree>
    <p:extLst>
      <p:ext uri="{BB962C8B-B14F-4D97-AF65-F5344CB8AC3E}">
        <p14:creationId xmlns:p14="http://schemas.microsoft.com/office/powerpoint/2010/main" val="975058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F34E4-8756-3B5D-CC47-C39912521C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K"/>
          </a:p>
        </p:txBody>
      </p:sp>
      <p:sp>
        <p:nvSpPr>
          <p:cNvPr id="3" name="Content Placeholder 2">
            <a:extLst>
              <a:ext uri="{FF2B5EF4-FFF2-40B4-BE49-F238E27FC236}">
                <a16:creationId xmlns:a16="http://schemas.microsoft.com/office/drawing/2014/main" id="{53C38CD3-A535-6CB9-4E2C-540ADA3B99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4" name="Text Placeholder 3">
            <a:extLst>
              <a:ext uri="{FF2B5EF4-FFF2-40B4-BE49-F238E27FC236}">
                <a16:creationId xmlns:a16="http://schemas.microsoft.com/office/drawing/2014/main" id="{EC8DF909-C7C8-73CF-7F9B-B600FF5B48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E527C7-0D06-C989-284B-40026A4B9FCA}"/>
              </a:ext>
            </a:extLst>
          </p:cNvPr>
          <p:cNvSpPr>
            <a:spLocks noGrp="1"/>
          </p:cNvSpPr>
          <p:nvPr>
            <p:ph type="dt" sz="half" idx="10"/>
          </p:nvPr>
        </p:nvSpPr>
        <p:spPr/>
        <p:txBody>
          <a:bodyPr/>
          <a:lstStyle/>
          <a:p>
            <a:fld id="{4701D0D8-8924-48A7-A42B-1EB58C61B988}" type="datetimeFigureOut">
              <a:rPr lang="en-DK" smtClean="0"/>
              <a:t>08/02/2024</a:t>
            </a:fld>
            <a:endParaRPr lang="en-DK"/>
          </a:p>
        </p:txBody>
      </p:sp>
      <p:sp>
        <p:nvSpPr>
          <p:cNvPr id="6" name="Footer Placeholder 5">
            <a:extLst>
              <a:ext uri="{FF2B5EF4-FFF2-40B4-BE49-F238E27FC236}">
                <a16:creationId xmlns:a16="http://schemas.microsoft.com/office/drawing/2014/main" id="{1FE564E9-3ED9-6E2F-3729-5335668FA790}"/>
              </a:ext>
            </a:extLst>
          </p:cNvPr>
          <p:cNvSpPr>
            <a:spLocks noGrp="1"/>
          </p:cNvSpPr>
          <p:nvPr>
            <p:ph type="ftr" sz="quarter" idx="11"/>
          </p:nvPr>
        </p:nvSpPr>
        <p:spPr/>
        <p:txBody>
          <a:bodyPr/>
          <a:lstStyle/>
          <a:p>
            <a:endParaRPr lang="en-DK"/>
          </a:p>
        </p:txBody>
      </p:sp>
      <p:sp>
        <p:nvSpPr>
          <p:cNvPr id="7" name="Slide Number Placeholder 6">
            <a:extLst>
              <a:ext uri="{FF2B5EF4-FFF2-40B4-BE49-F238E27FC236}">
                <a16:creationId xmlns:a16="http://schemas.microsoft.com/office/drawing/2014/main" id="{3299DCD0-993B-4910-35CE-47D10E692E09}"/>
              </a:ext>
            </a:extLst>
          </p:cNvPr>
          <p:cNvSpPr>
            <a:spLocks noGrp="1"/>
          </p:cNvSpPr>
          <p:nvPr>
            <p:ph type="sldNum" sz="quarter" idx="12"/>
          </p:nvPr>
        </p:nvSpPr>
        <p:spPr/>
        <p:txBody>
          <a:bodyPr/>
          <a:lstStyle/>
          <a:p>
            <a:fld id="{A4BB6F23-1429-464C-BE79-2054903E7875}" type="slidenum">
              <a:rPr lang="en-DK" smtClean="0"/>
              <a:t>‹#›</a:t>
            </a:fld>
            <a:endParaRPr lang="en-DK"/>
          </a:p>
        </p:txBody>
      </p:sp>
    </p:spTree>
    <p:extLst>
      <p:ext uri="{BB962C8B-B14F-4D97-AF65-F5344CB8AC3E}">
        <p14:creationId xmlns:p14="http://schemas.microsoft.com/office/powerpoint/2010/main" val="743516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BB0C7-1FD2-CFF6-1ECB-38A829CA8D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K"/>
          </a:p>
        </p:txBody>
      </p:sp>
      <p:sp>
        <p:nvSpPr>
          <p:cNvPr id="3" name="Picture Placeholder 2">
            <a:extLst>
              <a:ext uri="{FF2B5EF4-FFF2-40B4-BE49-F238E27FC236}">
                <a16:creationId xmlns:a16="http://schemas.microsoft.com/office/drawing/2014/main" id="{91D49264-2DA9-37B7-5128-9D677F47A9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DK"/>
          </a:p>
        </p:txBody>
      </p:sp>
      <p:sp>
        <p:nvSpPr>
          <p:cNvPr id="4" name="Text Placeholder 3">
            <a:extLst>
              <a:ext uri="{FF2B5EF4-FFF2-40B4-BE49-F238E27FC236}">
                <a16:creationId xmlns:a16="http://schemas.microsoft.com/office/drawing/2014/main" id="{2418DBB7-4860-A9B2-E00F-ACC5759E74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B5AE06-3CFB-B9A5-4847-CE8E2433BCA9}"/>
              </a:ext>
            </a:extLst>
          </p:cNvPr>
          <p:cNvSpPr>
            <a:spLocks noGrp="1"/>
          </p:cNvSpPr>
          <p:nvPr>
            <p:ph type="dt" sz="half" idx="10"/>
          </p:nvPr>
        </p:nvSpPr>
        <p:spPr/>
        <p:txBody>
          <a:bodyPr/>
          <a:lstStyle/>
          <a:p>
            <a:fld id="{4701D0D8-8924-48A7-A42B-1EB58C61B988}" type="datetimeFigureOut">
              <a:rPr lang="en-DK" smtClean="0"/>
              <a:t>08/02/2024</a:t>
            </a:fld>
            <a:endParaRPr lang="en-DK"/>
          </a:p>
        </p:txBody>
      </p:sp>
      <p:sp>
        <p:nvSpPr>
          <p:cNvPr id="6" name="Footer Placeholder 5">
            <a:extLst>
              <a:ext uri="{FF2B5EF4-FFF2-40B4-BE49-F238E27FC236}">
                <a16:creationId xmlns:a16="http://schemas.microsoft.com/office/drawing/2014/main" id="{33127BE4-6D14-8C0C-4237-6B387BA0A438}"/>
              </a:ext>
            </a:extLst>
          </p:cNvPr>
          <p:cNvSpPr>
            <a:spLocks noGrp="1"/>
          </p:cNvSpPr>
          <p:nvPr>
            <p:ph type="ftr" sz="quarter" idx="11"/>
          </p:nvPr>
        </p:nvSpPr>
        <p:spPr/>
        <p:txBody>
          <a:bodyPr/>
          <a:lstStyle/>
          <a:p>
            <a:endParaRPr lang="en-DK"/>
          </a:p>
        </p:txBody>
      </p:sp>
      <p:sp>
        <p:nvSpPr>
          <p:cNvPr id="7" name="Slide Number Placeholder 6">
            <a:extLst>
              <a:ext uri="{FF2B5EF4-FFF2-40B4-BE49-F238E27FC236}">
                <a16:creationId xmlns:a16="http://schemas.microsoft.com/office/drawing/2014/main" id="{BE3040B6-BF13-5FD9-2885-A8F4235D7866}"/>
              </a:ext>
            </a:extLst>
          </p:cNvPr>
          <p:cNvSpPr>
            <a:spLocks noGrp="1"/>
          </p:cNvSpPr>
          <p:nvPr>
            <p:ph type="sldNum" sz="quarter" idx="12"/>
          </p:nvPr>
        </p:nvSpPr>
        <p:spPr/>
        <p:txBody>
          <a:bodyPr/>
          <a:lstStyle/>
          <a:p>
            <a:fld id="{A4BB6F23-1429-464C-BE79-2054903E7875}" type="slidenum">
              <a:rPr lang="en-DK" smtClean="0"/>
              <a:t>‹#›</a:t>
            </a:fld>
            <a:endParaRPr lang="en-DK"/>
          </a:p>
        </p:txBody>
      </p:sp>
    </p:spTree>
    <p:extLst>
      <p:ext uri="{BB962C8B-B14F-4D97-AF65-F5344CB8AC3E}">
        <p14:creationId xmlns:p14="http://schemas.microsoft.com/office/powerpoint/2010/main" val="2212920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7780D2-6A60-5475-66AA-53392FF58E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DK"/>
          </a:p>
        </p:txBody>
      </p:sp>
      <p:sp>
        <p:nvSpPr>
          <p:cNvPr id="3" name="Text Placeholder 2">
            <a:extLst>
              <a:ext uri="{FF2B5EF4-FFF2-40B4-BE49-F238E27FC236}">
                <a16:creationId xmlns:a16="http://schemas.microsoft.com/office/drawing/2014/main" id="{6C882422-E24A-6D9D-79F4-9AC979F199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K"/>
          </a:p>
        </p:txBody>
      </p:sp>
      <p:sp>
        <p:nvSpPr>
          <p:cNvPr id="4" name="Date Placeholder 3">
            <a:extLst>
              <a:ext uri="{FF2B5EF4-FFF2-40B4-BE49-F238E27FC236}">
                <a16:creationId xmlns:a16="http://schemas.microsoft.com/office/drawing/2014/main" id="{D12C3581-5773-2321-2E8B-448E713881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1D0D8-8924-48A7-A42B-1EB58C61B988}" type="datetimeFigureOut">
              <a:rPr lang="en-DK" smtClean="0"/>
              <a:t>08/02/2024</a:t>
            </a:fld>
            <a:endParaRPr lang="en-DK"/>
          </a:p>
        </p:txBody>
      </p:sp>
      <p:sp>
        <p:nvSpPr>
          <p:cNvPr id="5" name="Footer Placeholder 4">
            <a:extLst>
              <a:ext uri="{FF2B5EF4-FFF2-40B4-BE49-F238E27FC236}">
                <a16:creationId xmlns:a16="http://schemas.microsoft.com/office/drawing/2014/main" id="{E0922DE4-A4F4-015F-91D5-FB7F1C3756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K"/>
          </a:p>
        </p:txBody>
      </p:sp>
      <p:sp>
        <p:nvSpPr>
          <p:cNvPr id="6" name="Slide Number Placeholder 5">
            <a:extLst>
              <a:ext uri="{FF2B5EF4-FFF2-40B4-BE49-F238E27FC236}">
                <a16:creationId xmlns:a16="http://schemas.microsoft.com/office/drawing/2014/main" id="{42F41C30-2BBD-A7C1-0A67-807E73AA9A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B6F23-1429-464C-BE79-2054903E7875}" type="slidenum">
              <a:rPr lang="en-DK" smtClean="0"/>
              <a:t>‹#›</a:t>
            </a:fld>
            <a:endParaRPr lang="en-DK"/>
          </a:p>
        </p:txBody>
      </p:sp>
    </p:spTree>
    <p:extLst>
      <p:ext uri="{BB962C8B-B14F-4D97-AF65-F5344CB8AC3E}">
        <p14:creationId xmlns:p14="http://schemas.microsoft.com/office/powerpoint/2010/main" val="2189726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cvonessen.com/teaching-outreach/waterfootprint.html" TargetMode="Externa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9FABA22-A6AB-F8E5-3D18-D75947A7A7C2}"/>
              </a:ext>
            </a:extLst>
          </p:cNvPr>
          <p:cNvSpPr txBox="1"/>
          <p:nvPr/>
        </p:nvSpPr>
        <p:spPr>
          <a:xfrm>
            <a:off x="612559" y="1065321"/>
            <a:ext cx="6397841" cy="2862322"/>
          </a:xfrm>
          <a:prstGeom prst="rect">
            <a:avLst/>
          </a:prstGeom>
          <a:noFill/>
        </p:spPr>
        <p:txBody>
          <a:bodyPr wrap="square" rtlCol="0">
            <a:spAutoFit/>
          </a:bodyPr>
          <a:lstStyle/>
          <a:p>
            <a:pPr algn="l"/>
            <a:r>
              <a:rPr lang="en-US" sz="4500" dirty="0">
                <a:latin typeface="Amasis MT Pro Black" panose="02040A04050005020304" pitchFamily="18" charset="0"/>
              </a:rPr>
              <a:t>HOW TO ESTIMATE YOUR OWN WATER FOOTPRINT AT HOME.</a:t>
            </a:r>
            <a:endParaRPr lang="en-DK" sz="4500" dirty="0">
              <a:latin typeface="Amasis MT Pro Black" panose="02040A04050005020304" pitchFamily="18" charset="0"/>
            </a:endParaRPr>
          </a:p>
        </p:txBody>
      </p:sp>
      <p:pic>
        <p:nvPicPr>
          <p:cNvPr id="7" name="Picture 6" descr="A cartoon of a child holding a hose&#10;&#10;Description automatically generated">
            <a:extLst>
              <a:ext uri="{FF2B5EF4-FFF2-40B4-BE49-F238E27FC236}">
                <a16:creationId xmlns:a16="http://schemas.microsoft.com/office/drawing/2014/main" id="{75A07AD6-4883-2C4F-F0C7-DFE2BEE95F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0430" y="4675"/>
            <a:ext cx="4339011" cy="6853326"/>
          </a:xfrm>
          <a:prstGeom prst="rect">
            <a:avLst/>
          </a:prstGeom>
        </p:spPr>
      </p:pic>
      <p:sp>
        <p:nvSpPr>
          <p:cNvPr id="9" name="TextBox 8">
            <a:extLst>
              <a:ext uri="{FF2B5EF4-FFF2-40B4-BE49-F238E27FC236}">
                <a16:creationId xmlns:a16="http://schemas.microsoft.com/office/drawing/2014/main" id="{D95CF672-B028-58B7-5FA7-87B1FA08D725}"/>
              </a:ext>
            </a:extLst>
          </p:cNvPr>
          <p:cNvSpPr txBox="1"/>
          <p:nvPr/>
        </p:nvSpPr>
        <p:spPr>
          <a:xfrm>
            <a:off x="2817181" y="4152676"/>
            <a:ext cx="3737499" cy="1938992"/>
          </a:xfrm>
          <a:prstGeom prst="rect">
            <a:avLst/>
          </a:prstGeom>
          <a:noFill/>
        </p:spPr>
        <p:txBody>
          <a:bodyPr wrap="square" rtlCol="0">
            <a:spAutoFit/>
          </a:bodyPr>
          <a:lstStyle/>
          <a:p>
            <a:pPr algn="r"/>
            <a:r>
              <a:rPr lang="en-US" sz="2000" dirty="0">
                <a:latin typeface="Amasis MT Pro Black" panose="02040A04050005020304" pitchFamily="18" charset="0"/>
              </a:rPr>
              <a:t>International Day of Women and Girls in Science</a:t>
            </a:r>
          </a:p>
          <a:p>
            <a:pPr algn="r"/>
            <a:endParaRPr lang="en-US" sz="2000" dirty="0">
              <a:latin typeface="Amasis MT Pro Black" panose="02040A04050005020304" pitchFamily="18" charset="0"/>
            </a:endParaRPr>
          </a:p>
          <a:p>
            <a:pPr algn="r"/>
            <a:r>
              <a:rPr lang="en-US" sz="2000" dirty="0">
                <a:latin typeface="Amasis MT Pro Black" panose="02040A04050005020304" pitchFamily="18" charset="0"/>
              </a:rPr>
              <a:t>Sunday 11</a:t>
            </a:r>
            <a:r>
              <a:rPr lang="en-US" sz="2000" baseline="30000" dirty="0">
                <a:latin typeface="Amasis MT Pro Black" panose="02040A04050005020304" pitchFamily="18" charset="0"/>
              </a:rPr>
              <a:t>th</a:t>
            </a:r>
            <a:r>
              <a:rPr lang="en-US" sz="2000" dirty="0">
                <a:latin typeface="Amasis MT Pro Black" panose="02040A04050005020304" pitchFamily="18" charset="0"/>
              </a:rPr>
              <a:t> of February</a:t>
            </a:r>
          </a:p>
          <a:p>
            <a:pPr algn="r"/>
            <a:r>
              <a:rPr lang="en-US" sz="2000" dirty="0">
                <a:latin typeface="Amasis MT Pro Black" panose="02040A04050005020304" pitchFamily="18" charset="0"/>
              </a:rPr>
              <a:t> 2024</a:t>
            </a:r>
            <a:endParaRPr lang="en-DK" sz="2000" dirty="0">
              <a:latin typeface="Amasis MT Pro Black" panose="02040A04050005020304" pitchFamily="18" charset="0"/>
            </a:endParaRPr>
          </a:p>
        </p:txBody>
      </p:sp>
    </p:spTree>
    <p:extLst>
      <p:ext uri="{BB962C8B-B14F-4D97-AF65-F5344CB8AC3E}">
        <p14:creationId xmlns:p14="http://schemas.microsoft.com/office/powerpoint/2010/main" val="2350099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D03F41-D168-359C-AA5F-F456B1AF5A1F}"/>
              </a:ext>
            </a:extLst>
          </p:cNvPr>
          <p:cNvSpPr txBox="1"/>
          <p:nvPr/>
        </p:nvSpPr>
        <p:spPr>
          <a:xfrm>
            <a:off x="369902" y="239692"/>
            <a:ext cx="11464032" cy="6247864"/>
          </a:xfrm>
          <a:prstGeom prst="rect">
            <a:avLst/>
          </a:prstGeom>
          <a:noFill/>
        </p:spPr>
        <p:txBody>
          <a:bodyPr wrap="square" rtlCol="0">
            <a:spAutoFit/>
          </a:bodyPr>
          <a:lstStyle/>
          <a:p>
            <a:pPr algn="l"/>
            <a:r>
              <a:rPr lang="en-US" sz="2000" b="0" i="0" dirty="0">
                <a:effectLst/>
                <a:latin typeface="Amasis MT Pro Black" panose="02040A04050005020304" pitchFamily="18" charset="0"/>
              </a:rPr>
              <a:t>Hello, Water Explorers! </a:t>
            </a:r>
          </a:p>
          <a:p>
            <a:pPr algn="l"/>
            <a:endParaRPr lang="en-US" sz="2000" b="0" i="0" dirty="0">
              <a:effectLst/>
              <a:latin typeface="Amasis MT Pro Black" panose="02040A04050005020304" pitchFamily="18" charset="0"/>
            </a:endParaRPr>
          </a:p>
          <a:p>
            <a:pPr algn="l"/>
            <a:r>
              <a:rPr lang="en-US" sz="2000" b="0" i="0" dirty="0">
                <a:effectLst/>
                <a:latin typeface="Amasis MT Pro Black" panose="02040A04050005020304" pitchFamily="18" charset="0"/>
              </a:rPr>
              <a:t>Did you know that water is one of the most precious things on our planet? Just like the air that we breathe, water is vital for life! It's not just for drinking. Water has a super important job in everything around us!</a:t>
            </a:r>
          </a:p>
          <a:p>
            <a:pPr algn="l"/>
            <a:endParaRPr lang="en-US" sz="2000" dirty="0">
              <a:latin typeface="Amasis MT Pro Black" panose="02040A04050005020304" pitchFamily="18" charset="0"/>
            </a:endParaRPr>
          </a:p>
          <a:p>
            <a:pPr algn="l"/>
            <a:r>
              <a:rPr lang="en-US" sz="2000" b="0" i="0" dirty="0">
                <a:effectLst/>
                <a:latin typeface="Amasis MT Pro Black" panose="02040A04050005020304" pitchFamily="18" charset="0"/>
              </a:rPr>
              <a:t>Our water footprint is the mark we leave behind, based on how much water we use every day. From brushing our teeth to enjoying a tasty snack, everything we do leaves a little footprint!</a:t>
            </a:r>
          </a:p>
          <a:p>
            <a:pPr algn="l"/>
            <a:endParaRPr lang="en-US" sz="2000" dirty="0">
              <a:latin typeface="Amasis MT Pro Black" panose="02040A04050005020304" pitchFamily="18" charset="0"/>
            </a:endParaRPr>
          </a:p>
          <a:p>
            <a:pPr algn="l"/>
            <a:r>
              <a:rPr lang="en-US" sz="2000" b="0" i="0" dirty="0">
                <a:effectLst/>
                <a:latin typeface="Amasis MT Pro Black" panose="02040A04050005020304" pitchFamily="18" charset="0"/>
              </a:rPr>
              <a:t>Taking care of our water is super important. By using water wisely, we help protect the planet and make sure there's enough clean water for everyone and everything around the world. </a:t>
            </a:r>
          </a:p>
          <a:p>
            <a:pPr algn="l"/>
            <a:endParaRPr lang="en-US" sz="2000" b="0" i="0" dirty="0">
              <a:effectLst/>
              <a:latin typeface="Amasis MT Pro Black" panose="02040A04050005020304" pitchFamily="18" charset="0"/>
            </a:endParaRPr>
          </a:p>
          <a:p>
            <a:pPr algn="l"/>
            <a:r>
              <a:rPr lang="en-US" sz="2000" b="0" i="0" dirty="0">
                <a:effectLst/>
                <a:latin typeface="Amasis MT Pro Black" panose="02040A04050005020304" pitchFamily="18" charset="0"/>
              </a:rPr>
              <a:t>So, get ready to embark on our water footprint adventure, where you will be guiding your family to figure out how much water you consume. Together, we'll learn how small changes can make a big difference in keeping our watery world happy and healthy.</a:t>
            </a:r>
          </a:p>
          <a:p>
            <a:pPr algn="l"/>
            <a:endParaRPr lang="en-US" sz="2000" b="0" i="0" dirty="0">
              <a:effectLst/>
              <a:latin typeface="Amasis MT Pro Black" panose="02040A04050005020304" pitchFamily="18" charset="0"/>
            </a:endParaRPr>
          </a:p>
          <a:p>
            <a:pPr algn="l"/>
            <a:r>
              <a:rPr lang="en-US" sz="2000" b="0" i="0" dirty="0">
                <a:effectLst/>
                <a:latin typeface="Amasis MT Pro Black" panose="02040A04050005020304" pitchFamily="18" charset="0"/>
              </a:rPr>
              <a:t>Splash on, Water Explorers!</a:t>
            </a:r>
            <a:endParaRPr lang="en-US" sz="2000" dirty="0">
              <a:latin typeface="Amasis MT Pro Black" panose="02040A04050005020304" pitchFamily="18" charset="0"/>
            </a:endParaRPr>
          </a:p>
        </p:txBody>
      </p:sp>
      <p:pic>
        <p:nvPicPr>
          <p:cNvPr id="6" name="Picture 5" descr="A cartoon of a water drop&#10;&#10;Description automatically generated">
            <a:extLst>
              <a:ext uri="{FF2B5EF4-FFF2-40B4-BE49-F238E27FC236}">
                <a16:creationId xmlns:a16="http://schemas.microsoft.com/office/drawing/2014/main" id="{F1CFB669-3B2A-C402-4E8E-FAD5FE31F9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0377" y="0"/>
            <a:ext cx="896470" cy="896470"/>
          </a:xfrm>
          <a:prstGeom prst="rect">
            <a:avLst/>
          </a:prstGeom>
        </p:spPr>
      </p:pic>
      <p:pic>
        <p:nvPicPr>
          <p:cNvPr id="8" name="Picture 7" descr="A blue water splashing out of it&#10;&#10;Description automatically generated">
            <a:extLst>
              <a:ext uri="{FF2B5EF4-FFF2-40B4-BE49-F238E27FC236}">
                <a16:creationId xmlns:a16="http://schemas.microsoft.com/office/drawing/2014/main" id="{15FC6A78-741C-3215-1161-EFBDE32254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4292" y="5457938"/>
            <a:ext cx="2405631" cy="1400062"/>
          </a:xfrm>
          <a:prstGeom prst="rect">
            <a:avLst/>
          </a:prstGeom>
        </p:spPr>
      </p:pic>
    </p:spTree>
    <p:extLst>
      <p:ext uri="{BB962C8B-B14F-4D97-AF65-F5344CB8AC3E}">
        <p14:creationId xmlns:p14="http://schemas.microsoft.com/office/powerpoint/2010/main" val="1414150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ED08A59-CD0F-C980-F6DF-C65A291D04DE}"/>
              </a:ext>
            </a:extLst>
          </p:cNvPr>
          <p:cNvSpPr txBox="1"/>
          <p:nvPr/>
        </p:nvSpPr>
        <p:spPr>
          <a:xfrm>
            <a:off x="369902" y="239692"/>
            <a:ext cx="11464032" cy="6370975"/>
          </a:xfrm>
          <a:prstGeom prst="rect">
            <a:avLst/>
          </a:prstGeom>
          <a:noFill/>
        </p:spPr>
        <p:txBody>
          <a:bodyPr wrap="square" rtlCol="0">
            <a:spAutoFit/>
          </a:bodyPr>
          <a:lstStyle/>
          <a:p>
            <a:pPr algn="l"/>
            <a:r>
              <a:rPr lang="en-US" sz="1700" b="0" i="0" dirty="0">
                <a:effectLst/>
                <a:latin typeface="Amasis MT Pro Black" panose="02040A04050005020304" pitchFamily="18" charset="0"/>
              </a:rPr>
              <a:t>To help you estimate how much water you consume at home, you first need to collect the </a:t>
            </a:r>
          </a:p>
          <a:p>
            <a:pPr algn="l"/>
            <a:r>
              <a:rPr lang="en-US" sz="1700" b="0" i="0" dirty="0">
                <a:effectLst/>
                <a:latin typeface="Amasis MT Pro Black" panose="02040A04050005020304" pitchFamily="18" charset="0"/>
              </a:rPr>
              <a:t>following materials:</a:t>
            </a:r>
          </a:p>
          <a:p>
            <a:pPr algn="l"/>
            <a:endParaRPr lang="en-US" sz="1700" b="0" i="0" dirty="0">
              <a:effectLst/>
              <a:latin typeface="Amasis MT Pro Black" panose="02040A04050005020304" pitchFamily="18" charset="0"/>
            </a:endParaRPr>
          </a:p>
          <a:p>
            <a:pPr marL="342900" indent="-342900" algn="l">
              <a:buFont typeface="Arial" panose="020B0604020202020204" pitchFamily="34" charset="0"/>
              <a:buChar char="•"/>
            </a:pPr>
            <a:r>
              <a:rPr lang="en-US" sz="1700" dirty="0">
                <a:latin typeface="Amasis MT Pro Black" panose="02040A04050005020304" pitchFamily="18" charset="0"/>
              </a:rPr>
              <a:t>The toilet, kitchen and laundry consumption cards, printed and ready to use.</a:t>
            </a:r>
          </a:p>
          <a:p>
            <a:pPr marL="342900" indent="-342900" algn="l">
              <a:buFont typeface="Arial" panose="020B0604020202020204" pitchFamily="34" charset="0"/>
              <a:buChar char="•"/>
            </a:pPr>
            <a:r>
              <a:rPr lang="en-US" sz="1700" dirty="0">
                <a:latin typeface="Amasis MT Pro Black" panose="02040A04050005020304" pitchFamily="18" charset="0"/>
              </a:rPr>
              <a:t>Something to write (could be colorful pencils or anything at hand)</a:t>
            </a:r>
            <a:r>
              <a:rPr lang="en-US" sz="1700" b="0" i="0" dirty="0">
                <a:effectLst/>
                <a:latin typeface="Amasis MT Pro Black" panose="02040A04050005020304" pitchFamily="18" charset="0"/>
              </a:rPr>
              <a:t>.</a:t>
            </a:r>
          </a:p>
          <a:p>
            <a:pPr marL="342900" indent="-342900" algn="l">
              <a:buFont typeface="Arial" panose="020B0604020202020204" pitchFamily="34" charset="0"/>
              <a:buChar char="•"/>
            </a:pPr>
            <a:r>
              <a:rPr lang="en-US" sz="1700" dirty="0">
                <a:latin typeface="Amasis MT Pro Black" panose="02040A04050005020304" pitchFamily="18" charset="0"/>
              </a:rPr>
              <a:t>A timer (could be a phone, a clock, or any other device to record time).</a:t>
            </a:r>
          </a:p>
          <a:p>
            <a:pPr marL="342900" indent="-342900" algn="l">
              <a:buFont typeface="Arial" panose="020B0604020202020204" pitchFamily="34" charset="0"/>
              <a:buChar char="•"/>
            </a:pPr>
            <a:r>
              <a:rPr lang="en-US" sz="1700" dirty="0">
                <a:latin typeface="Amasis MT Pro Black" panose="02040A04050005020304" pitchFamily="18" charset="0"/>
              </a:rPr>
              <a:t>Your whole</a:t>
            </a:r>
            <a:r>
              <a:rPr lang="en-US" sz="1700" b="0" i="0" dirty="0">
                <a:effectLst/>
                <a:latin typeface="Amasis MT Pro Black" panose="02040A04050005020304" pitchFamily="18" charset="0"/>
              </a:rPr>
              <a:t> family cooperating </a:t>
            </a:r>
            <a:r>
              <a:rPr lang="en-US" sz="1700" dirty="0">
                <a:latin typeface="Amasis MT Pro Black" panose="02040A04050005020304" pitchFamily="18" charset="0"/>
              </a:rPr>
              <a:t>together for a full day, mimicking everything you do to measure your entire water consumption. </a:t>
            </a:r>
            <a:r>
              <a:rPr lang="en-US" sz="1700" dirty="0">
                <a:latin typeface="Amasis MT Pro Black" panose="02040A04050005020304" pitchFamily="18" charset="0"/>
                <a:sym typeface="Wingdings" panose="05000000000000000000" pitchFamily="2" charset="2"/>
              </a:rPr>
              <a:t></a:t>
            </a:r>
            <a:endParaRPr lang="en-US" sz="1700" b="0" i="0" dirty="0">
              <a:effectLst/>
              <a:latin typeface="Amasis MT Pro Black" panose="02040A04050005020304" pitchFamily="18" charset="0"/>
            </a:endParaRPr>
          </a:p>
          <a:p>
            <a:pPr marL="342900" indent="-342900" algn="l">
              <a:buFont typeface="Arial" panose="020B0604020202020204" pitchFamily="34" charset="0"/>
              <a:buChar char="•"/>
            </a:pPr>
            <a:endParaRPr lang="en-US" sz="1700" dirty="0">
              <a:latin typeface="Amasis MT Pro Black" panose="02040A04050005020304" pitchFamily="18" charset="0"/>
            </a:endParaRPr>
          </a:p>
          <a:p>
            <a:pPr algn="l"/>
            <a:r>
              <a:rPr lang="en-US" sz="1700" dirty="0">
                <a:latin typeface="Amasis MT Pro Black" panose="02040A04050005020304" pitchFamily="18" charset="0"/>
              </a:rPr>
              <a:t>Hang each one of the consumption cards on the walls of each one of the rooms (toilet, kitchen and laundry). Add a pen next to them so that is easy for everyone to write how much water you consume.</a:t>
            </a:r>
          </a:p>
          <a:p>
            <a:pPr algn="l"/>
            <a:endParaRPr lang="en-US" sz="1700" dirty="0">
              <a:latin typeface="Amasis MT Pro Black" panose="02040A04050005020304" pitchFamily="18" charset="0"/>
            </a:endParaRPr>
          </a:p>
          <a:p>
            <a:pPr algn="l"/>
            <a:r>
              <a:rPr lang="en-US" sz="1700" dirty="0">
                <a:latin typeface="Amasis MT Pro Black" panose="02040A04050005020304" pitchFamily="18" charset="0"/>
              </a:rPr>
              <a:t>For as many days as you can, every time you or any of your family members use water, all of you have to keep a good track of it! You can count with your timer how long was your shower on, how much time was the tap on the kitchen sink open while doing the dishes or brushing your teeth, or you can add crosses every time you flush the toilet, use the washing machine, or use the dishwasher. Keep all your numbers as accurate as you can! </a:t>
            </a:r>
            <a:endParaRPr lang="en-US" sz="1700" dirty="0">
              <a:latin typeface="Amasis MT Pro Black" panose="02040A04050005020304" pitchFamily="18" charset="0"/>
              <a:sym typeface="Wingdings" panose="05000000000000000000" pitchFamily="2" charset="2"/>
            </a:endParaRPr>
          </a:p>
          <a:p>
            <a:pPr algn="l"/>
            <a:endParaRPr lang="en-US" sz="1700" dirty="0">
              <a:latin typeface="Amasis MT Pro Black" panose="02040A04050005020304" pitchFamily="18" charset="0"/>
              <a:sym typeface="Wingdings" panose="05000000000000000000" pitchFamily="2" charset="2"/>
            </a:endParaRPr>
          </a:p>
          <a:p>
            <a:pPr algn="l"/>
            <a:r>
              <a:rPr lang="en-US" sz="1700" dirty="0">
                <a:latin typeface="Amasis MT Pro Black" panose="02040A04050005020304" pitchFamily="18" charset="0"/>
                <a:sym typeface="Wingdings" panose="05000000000000000000" pitchFamily="2" charset="2"/>
              </a:rPr>
              <a:t>The next day, ask your parents for help to sum up your measurements, and go to </a:t>
            </a:r>
            <a:r>
              <a:rPr lang="en-US" sz="1700" dirty="0">
                <a:latin typeface="Amasis MT Pro Black" panose="02040A04050005020304" pitchFamily="18" charset="0"/>
                <a:sym typeface="Wingdings" panose="05000000000000000000" pitchFamily="2" charset="2"/>
                <a:hlinkClick r:id="rId2">
                  <a:extLst>
                    <a:ext uri="{A12FA001-AC4F-418D-AE19-62706E023703}">
                      <ahyp:hlinkClr xmlns:ahyp="http://schemas.microsoft.com/office/drawing/2018/hyperlinkcolor" val="tx"/>
                    </a:ext>
                  </a:extLst>
                </a:hlinkClick>
              </a:rPr>
              <a:t>www.cvonessen.com/teaching-outreach/waterfootprint.html</a:t>
            </a:r>
            <a:r>
              <a:rPr lang="en-US" sz="1700" dirty="0">
                <a:latin typeface="Amasis MT Pro Black" panose="02040A04050005020304" pitchFamily="18" charset="0"/>
                <a:sym typeface="Wingdings" panose="05000000000000000000" pitchFamily="2" charset="2"/>
              </a:rPr>
              <a:t> to check your water consumption at home! If your numbers are above averages, we will give you some tips on how to keep the water consumption down. </a:t>
            </a:r>
          </a:p>
          <a:p>
            <a:pPr algn="l"/>
            <a:endParaRPr lang="en-US" sz="1700" dirty="0">
              <a:latin typeface="Amasis MT Pro Black" panose="02040A04050005020304" pitchFamily="18" charset="0"/>
              <a:sym typeface="Wingdings" panose="05000000000000000000" pitchFamily="2" charset="2"/>
            </a:endParaRPr>
          </a:p>
          <a:p>
            <a:pPr algn="l"/>
            <a:r>
              <a:rPr lang="en-US" sz="1700" dirty="0">
                <a:latin typeface="Amasis MT Pro Black" panose="02040A04050005020304" pitchFamily="18" charset="0"/>
                <a:sym typeface="Wingdings" panose="05000000000000000000" pitchFamily="2" charset="2"/>
              </a:rPr>
              <a:t>I hope it was fun to estimate your water footprint! Well done! </a:t>
            </a:r>
            <a:endParaRPr lang="en-US" sz="1700" dirty="0">
              <a:latin typeface="Amasis MT Pro Black" panose="02040A04050005020304" pitchFamily="18" charset="0"/>
            </a:endParaRPr>
          </a:p>
        </p:txBody>
      </p:sp>
      <p:pic>
        <p:nvPicPr>
          <p:cNvPr id="4" name="Picture 3" descr="A cartoon of a faucet&#10;&#10;Description automatically generated">
            <a:extLst>
              <a:ext uri="{FF2B5EF4-FFF2-40B4-BE49-F238E27FC236}">
                <a16:creationId xmlns:a16="http://schemas.microsoft.com/office/drawing/2014/main" id="{1F9277BF-5A79-575E-72A0-078258DA2E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15503" y="137160"/>
            <a:ext cx="1497464" cy="1497464"/>
          </a:xfrm>
          <a:prstGeom prst="rect">
            <a:avLst/>
          </a:prstGeom>
        </p:spPr>
      </p:pic>
      <p:pic>
        <p:nvPicPr>
          <p:cNvPr id="13" name="Picture 12" descr="A glass of water with a splashing liquid&#10;&#10;Description automatically generated">
            <a:extLst>
              <a:ext uri="{FF2B5EF4-FFF2-40B4-BE49-F238E27FC236}">
                <a16:creationId xmlns:a16="http://schemas.microsoft.com/office/drawing/2014/main" id="{19798794-1930-7267-E256-1B775F66D7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53649" y="5744750"/>
            <a:ext cx="968449" cy="968449"/>
          </a:xfrm>
          <a:prstGeom prst="rect">
            <a:avLst/>
          </a:prstGeom>
        </p:spPr>
      </p:pic>
    </p:spTree>
    <p:extLst>
      <p:ext uri="{BB962C8B-B14F-4D97-AF65-F5344CB8AC3E}">
        <p14:creationId xmlns:p14="http://schemas.microsoft.com/office/powerpoint/2010/main" val="1452890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11">
            <a:extLst>
              <a:ext uri="{FF2B5EF4-FFF2-40B4-BE49-F238E27FC236}">
                <a16:creationId xmlns:a16="http://schemas.microsoft.com/office/drawing/2014/main" id="{5374D8B0-534C-F3BE-F16C-77DC579928AD}"/>
              </a:ext>
            </a:extLst>
          </p:cNvPr>
          <p:cNvGraphicFramePr>
            <a:graphicFrameLocks noGrp="1"/>
          </p:cNvGraphicFramePr>
          <p:nvPr/>
        </p:nvGraphicFramePr>
        <p:xfrm>
          <a:off x="358558" y="392270"/>
          <a:ext cx="2708675" cy="5834031"/>
        </p:xfrm>
        <a:graphic>
          <a:graphicData uri="http://schemas.openxmlformats.org/drawingml/2006/table">
            <a:tbl>
              <a:tblPr firstRow="1" bandRow="1">
                <a:tableStyleId>{5C22544A-7EE6-4342-B048-85BDC9FD1C3A}</a:tableStyleId>
              </a:tblPr>
              <a:tblGrid>
                <a:gridCol w="1137328">
                  <a:extLst>
                    <a:ext uri="{9D8B030D-6E8A-4147-A177-3AD203B41FA5}">
                      <a16:colId xmlns:a16="http://schemas.microsoft.com/office/drawing/2014/main" val="2117926272"/>
                    </a:ext>
                  </a:extLst>
                </a:gridCol>
                <a:gridCol w="1571347">
                  <a:extLst>
                    <a:ext uri="{9D8B030D-6E8A-4147-A177-3AD203B41FA5}">
                      <a16:colId xmlns:a16="http://schemas.microsoft.com/office/drawing/2014/main" val="2212889993"/>
                    </a:ext>
                  </a:extLst>
                </a:gridCol>
              </a:tblGrid>
              <a:tr h="347631">
                <a:tc>
                  <a:txBody>
                    <a:bodyPr/>
                    <a:lstStyle/>
                    <a:p>
                      <a:r>
                        <a:rPr lang="en-US" sz="1600" b="1" dirty="0">
                          <a:latin typeface="Amasis MT Pro Black" panose="02040A04050005020304" pitchFamily="18" charset="0"/>
                          <a:cs typeface="72 Black" panose="020B0A04030603020204" pitchFamily="34" charset="0"/>
                        </a:rPr>
                        <a:t>#Shower</a:t>
                      </a:r>
                      <a:endParaRPr lang="en-DK" sz="1600" b="1" dirty="0">
                        <a:latin typeface="Amasis MT Pro Black" panose="02040A04050005020304" pitchFamily="18" charset="0"/>
                        <a:cs typeface="72 Black" panose="020B0A04030603020204" pitchFamily="34" charset="0"/>
                      </a:endParaRPr>
                    </a:p>
                  </a:txBody>
                  <a:tcPr/>
                </a:tc>
                <a:tc>
                  <a:txBody>
                    <a:bodyPr/>
                    <a:lstStyle/>
                    <a:p>
                      <a:r>
                        <a:rPr lang="en-US" sz="1600" dirty="0">
                          <a:latin typeface="Amasis MT Pro Black" panose="02040A04050005020304" pitchFamily="18" charset="0"/>
                        </a:rPr>
                        <a:t>Time [min]</a:t>
                      </a:r>
                      <a:endParaRPr lang="en-DK" sz="1600" dirty="0">
                        <a:latin typeface="Amasis MT Pro Black" panose="02040A04050005020304" pitchFamily="18" charset="0"/>
                      </a:endParaRPr>
                    </a:p>
                  </a:txBody>
                  <a:tcPr/>
                </a:tc>
                <a:extLst>
                  <a:ext uri="{0D108BD9-81ED-4DB2-BD59-A6C34878D82A}">
                    <a16:rowId xmlns:a16="http://schemas.microsoft.com/office/drawing/2014/main" val="3900791214"/>
                  </a:ext>
                </a:extLst>
              </a:tr>
              <a:tr h="349922">
                <a:tc>
                  <a:txBody>
                    <a:bodyPr/>
                    <a:lstStyle/>
                    <a:p>
                      <a:endParaRPr lang="en-DK" dirty="0"/>
                    </a:p>
                  </a:txBody>
                  <a:tcPr/>
                </a:tc>
                <a:tc>
                  <a:txBody>
                    <a:bodyPr/>
                    <a:lstStyle/>
                    <a:p>
                      <a:endParaRPr lang="en-DK"/>
                    </a:p>
                  </a:txBody>
                  <a:tcPr/>
                </a:tc>
                <a:extLst>
                  <a:ext uri="{0D108BD9-81ED-4DB2-BD59-A6C34878D82A}">
                    <a16:rowId xmlns:a16="http://schemas.microsoft.com/office/drawing/2014/main" val="3060375115"/>
                  </a:ext>
                </a:extLst>
              </a:tr>
              <a:tr h="349922">
                <a:tc>
                  <a:txBody>
                    <a:bodyPr/>
                    <a:lstStyle/>
                    <a:p>
                      <a:endParaRPr lang="en-DK"/>
                    </a:p>
                  </a:txBody>
                  <a:tcPr/>
                </a:tc>
                <a:tc>
                  <a:txBody>
                    <a:bodyPr/>
                    <a:lstStyle/>
                    <a:p>
                      <a:endParaRPr lang="en-DK" dirty="0"/>
                    </a:p>
                  </a:txBody>
                  <a:tcPr/>
                </a:tc>
                <a:extLst>
                  <a:ext uri="{0D108BD9-81ED-4DB2-BD59-A6C34878D82A}">
                    <a16:rowId xmlns:a16="http://schemas.microsoft.com/office/drawing/2014/main" val="3727729876"/>
                  </a:ext>
                </a:extLst>
              </a:tr>
              <a:tr h="349922">
                <a:tc>
                  <a:txBody>
                    <a:bodyPr/>
                    <a:lstStyle/>
                    <a:p>
                      <a:endParaRPr lang="en-DK" dirty="0"/>
                    </a:p>
                  </a:txBody>
                  <a:tcPr/>
                </a:tc>
                <a:tc>
                  <a:txBody>
                    <a:bodyPr/>
                    <a:lstStyle/>
                    <a:p>
                      <a:endParaRPr lang="en-DK"/>
                    </a:p>
                  </a:txBody>
                  <a:tcPr/>
                </a:tc>
                <a:extLst>
                  <a:ext uri="{0D108BD9-81ED-4DB2-BD59-A6C34878D82A}">
                    <a16:rowId xmlns:a16="http://schemas.microsoft.com/office/drawing/2014/main" val="2903966919"/>
                  </a:ext>
                </a:extLst>
              </a:tr>
              <a:tr h="349922">
                <a:tc>
                  <a:txBody>
                    <a:bodyPr/>
                    <a:lstStyle/>
                    <a:p>
                      <a:endParaRPr lang="en-DK" dirty="0"/>
                    </a:p>
                  </a:txBody>
                  <a:tcPr/>
                </a:tc>
                <a:tc>
                  <a:txBody>
                    <a:bodyPr/>
                    <a:lstStyle/>
                    <a:p>
                      <a:endParaRPr lang="en-DK" dirty="0"/>
                    </a:p>
                  </a:txBody>
                  <a:tcPr/>
                </a:tc>
                <a:extLst>
                  <a:ext uri="{0D108BD9-81ED-4DB2-BD59-A6C34878D82A}">
                    <a16:rowId xmlns:a16="http://schemas.microsoft.com/office/drawing/2014/main" val="412877541"/>
                  </a:ext>
                </a:extLst>
              </a:tr>
              <a:tr h="349922">
                <a:tc>
                  <a:txBody>
                    <a:bodyPr/>
                    <a:lstStyle/>
                    <a:p>
                      <a:endParaRPr lang="en-DK"/>
                    </a:p>
                  </a:txBody>
                  <a:tcPr/>
                </a:tc>
                <a:tc>
                  <a:txBody>
                    <a:bodyPr/>
                    <a:lstStyle/>
                    <a:p>
                      <a:endParaRPr lang="en-DK"/>
                    </a:p>
                  </a:txBody>
                  <a:tcPr/>
                </a:tc>
                <a:extLst>
                  <a:ext uri="{0D108BD9-81ED-4DB2-BD59-A6C34878D82A}">
                    <a16:rowId xmlns:a16="http://schemas.microsoft.com/office/drawing/2014/main" val="219085824"/>
                  </a:ext>
                </a:extLst>
              </a:tr>
              <a:tr h="349922">
                <a:tc>
                  <a:txBody>
                    <a:bodyPr/>
                    <a:lstStyle/>
                    <a:p>
                      <a:endParaRPr lang="en-DK" dirty="0"/>
                    </a:p>
                  </a:txBody>
                  <a:tcPr/>
                </a:tc>
                <a:tc>
                  <a:txBody>
                    <a:bodyPr/>
                    <a:lstStyle/>
                    <a:p>
                      <a:endParaRPr lang="en-DK"/>
                    </a:p>
                  </a:txBody>
                  <a:tcPr/>
                </a:tc>
                <a:extLst>
                  <a:ext uri="{0D108BD9-81ED-4DB2-BD59-A6C34878D82A}">
                    <a16:rowId xmlns:a16="http://schemas.microsoft.com/office/drawing/2014/main" val="2866516419"/>
                  </a:ext>
                </a:extLst>
              </a:tr>
              <a:tr h="349922">
                <a:tc>
                  <a:txBody>
                    <a:bodyPr/>
                    <a:lstStyle/>
                    <a:p>
                      <a:endParaRPr lang="en-DK"/>
                    </a:p>
                  </a:txBody>
                  <a:tcPr/>
                </a:tc>
                <a:tc>
                  <a:txBody>
                    <a:bodyPr/>
                    <a:lstStyle/>
                    <a:p>
                      <a:endParaRPr lang="en-DK" dirty="0"/>
                    </a:p>
                  </a:txBody>
                  <a:tcPr/>
                </a:tc>
                <a:extLst>
                  <a:ext uri="{0D108BD9-81ED-4DB2-BD59-A6C34878D82A}">
                    <a16:rowId xmlns:a16="http://schemas.microsoft.com/office/drawing/2014/main" val="2798504272"/>
                  </a:ext>
                </a:extLst>
              </a:tr>
              <a:tr h="349922">
                <a:tc>
                  <a:txBody>
                    <a:bodyPr/>
                    <a:lstStyle/>
                    <a:p>
                      <a:endParaRPr lang="en-DK"/>
                    </a:p>
                  </a:txBody>
                  <a:tcPr/>
                </a:tc>
                <a:tc>
                  <a:txBody>
                    <a:bodyPr/>
                    <a:lstStyle/>
                    <a:p>
                      <a:endParaRPr lang="en-DK"/>
                    </a:p>
                  </a:txBody>
                  <a:tcPr/>
                </a:tc>
                <a:extLst>
                  <a:ext uri="{0D108BD9-81ED-4DB2-BD59-A6C34878D82A}">
                    <a16:rowId xmlns:a16="http://schemas.microsoft.com/office/drawing/2014/main" val="1696620262"/>
                  </a:ext>
                </a:extLst>
              </a:tr>
              <a:tr h="349922">
                <a:tc>
                  <a:txBody>
                    <a:bodyPr/>
                    <a:lstStyle/>
                    <a:p>
                      <a:endParaRPr lang="en-DK"/>
                    </a:p>
                  </a:txBody>
                  <a:tcPr/>
                </a:tc>
                <a:tc>
                  <a:txBody>
                    <a:bodyPr/>
                    <a:lstStyle/>
                    <a:p>
                      <a:endParaRPr lang="en-DK"/>
                    </a:p>
                  </a:txBody>
                  <a:tcPr/>
                </a:tc>
                <a:extLst>
                  <a:ext uri="{0D108BD9-81ED-4DB2-BD59-A6C34878D82A}">
                    <a16:rowId xmlns:a16="http://schemas.microsoft.com/office/drawing/2014/main" val="2472952648"/>
                  </a:ext>
                </a:extLst>
              </a:tr>
              <a:tr h="349922">
                <a:tc>
                  <a:txBody>
                    <a:bodyPr/>
                    <a:lstStyle/>
                    <a:p>
                      <a:endParaRPr lang="en-DK"/>
                    </a:p>
                  </a:txBody>
                  <a:tcPr/>
                </a:tc>
                <a:tc>
                  <a:txBody>
                    <a:bodyPr/>
                    <a:lstStyle/>
                    <a:p>
                      <a:endParaRPr lang="en-DK"/>
                    </a:p>
                  </a:txBody>
                  <a:tcPr/>
                </a:tc>
                <a:extLst>
                  <a:ext uri="{0D108BD9-81ED-4DB2-BD59-A6C34878D82A}">
                    <a16:rowId xmlns:a16="http://schemas.microsoft.com/office/drawing/2014/main" val="777014210"/>
                  </a:ext>
                </a:extLst>
              </a:tr>
              <a:tr h="349922">
                <a:tc>
                  <a:txBody>
                    <a:bodyPr/>
                    <a:lstStyle/>
                    <a:p>
                      <a:endParaRPr lang="en-DK"/>
                    </a:p>
                  </a:txBody>
                  <a:tcPr/>
                </a:tc>
                <a:tc>
                  <a:txBody>
                    <a:bodyPr/>
                    <a:lstStyle/>
                    <a:p>
                      <a:endParaRPr lang="en-DK"/>
                    </a:p>
                  </a:txBody>
                  <a:tcPr/>
                </a:tc>
                <a:extLst>
                  <a:ext uri="{0D108BD9-81ED-4DB2-BD59-A6C34878D82A}">
                    <a16:rowId xmlns:a16="http://schemas.microsoft.com/office/drawing/2014/main" val="455633511"/>
                  </a:ext>
                </a:extLst>
              </a:tr>
              <a:tr h="349922">
                <a:tc>
                  <a:txBody>
                    <a:bodyPr/>
                    <a:lstStyle/>
                    <a:p>
                      <a:endParaRPr lang="en-DK"/>
                    </a:p>
                  </a:txBody>
                  <a:tcPr/>
                </a:tc>
                <a:tc>
                  <a:txBody>
                    <a:bodyPr/>
                    <a:lstStyle/>
                    <a:p>
                      <a:endParaRPr lang="en-DK"/>
                    </a:p>
                  </a:txBody>
                  <a:tcPr/>
                </a:tc>
                <a:extLst>
                  <a:ext uri="{0D108BD9-81ED-4DB2-BD59-A6C34878D82A}">
                    <a16:rowId xmlns:a16="http://schemas.microsoft.com/office/drawing/2014/main" val="1243033249"/>
                  </a:ext>
                </a:extLst>
              </a:tr>
              <a:tr h="349922">
                <a:tc>
                  <a:txBody>
                    <a:bodyPr/>
                    <a:lstStyle/>
                    <a:p>
                      <a:endParaRPr lang="en-DK"/>
                    </a:p>
                  </a:txBody>
                  <a:tcPr/>
                </a:tc>
                <a:tc>
                  <a:txBody>
                    <a:bodyPr/>
                    <a:lstStyle/>
                    <a:p>
                      <a:endParaRPr lang="en-DK"/>
                    </a:p>
                  </a:txBody>
                  <a:tcPr/>
                </a:tc>
                <a:extLst>
                  <a:ext uri="{0D108BD9-81ED-4DB2-BD59-A6C34878D82A}">
                    <a16:rowId xmlns:a16="http://schemas.microsoft.com/office/drawing/2014/main" val="2357248728"/>
                  </a:ext>
                </a:extLst>
              </a:tr>
              <a:tr h="349922">
                <a:tc>
                  <a:txBody>
                    <a:bodyPr/>
                    <a:lstStyle/>
                    <a:p>
                      <a:endParaRPr lang="en-DK"/>
                    </a:p>
                  </a:txBody>
                  <a:tcPr/>
                </a:tc>
                <a:tc>
                  <a:txBody>
                    <a:bodyPr/>
                    <a:lstStyle/>
                    <a:p>
                      <a:endParaRPr lang="en-DK"/>
                    </a:p>
                  </a:txBody>
                  <a:tcPr/>
                </a:tc>
                <a:extLst>
                  <a:ext uri="{0D108BD9-81ED-4DB2-BD59-A6C34878D82A}">
                    <a16:rowId xmlns:a16="http://schemas.microsoft.com/office/drawing/2014/main" val="2232949773"/>
                  </a:ext>
                </a:extLst>
              </a:tr>
              <a:tr h="349922">
                <a:tc>
                  <a:txBody>
                    <a:bodyPr/>
                    <a:lstStyle/>
                    <a:p>
                      <a:endParaRPr lang="en-DK" b="1" dirty="0">
                        <a:latin typeface="Amasis MT Pro Black" panose="020F0502020204030204" pitchFamily="18" charset="0"/>
                      </a:endParaRPr>
                    </a:p>
                  </a:txBody>
                  <a:tcPr/>
                </a:tc>
                <a:tc>
                  <a:txBody>
                    <a:bodyPr/>
                    <a:lstStyle/>
                    <a:p>
                      <a:endParaRPr lang="en-DK" sz="1600" b="1" dirty="0">
                        <a:latin typeface="Amasis MT Pro Black" panose="02040A04050005020304" pitchFamily="18" charset="0"/>
                      </a:endParaRPr>
                    </a:p>
                  </a:txBody>
                  <a:tcPr/>
                </a:tc>
                <a:extLst>
                  <a:ext uri="{0D108BD9-81ED-4DB2-BD59-A6C34878D82A}">
                    <a16:rowId xmlns:a16="http://schemas.microsoft.com/office/drawing/2014/main" val="1790583928"/>
                  </a:ext>
                </a:extLst>
              </a:tr>
            </a:tbl>
          </a:graphicData>
        </a:graphic>
      </p:graphicFrame>
      <p:graphicFrame>
        <p:nvGraphicFramePr>
          <p:cNvPr id="4" name="Table 17">
            <a:extLst>
              <a:ext uri="{FF2B5EF4-FFF2-40B4-BE49-F238E27FC236}">
                <a16:creationId xmlns:a16="http://schemas.microsoft.com/office/drawing/2014/main" id="{A167AB7B-0438-3D09-887C-B90A18BEFFCB}"/>
              </a:ext>
            </a:extLst>
          </p:cNvPr>
          <p:cNvGraphicFramePr>
            <a:graphicFrameLocks noGrp="1"/>
          </p:cNvGraphicFramePr>
          <p:nvPr/>
        </p:nvGraphicFramePr>
        <p:xfrm>
          <a:off x="811318" y="6344039"/>
          <a:ext cx="2255915" cy="370840"/>
        </p:xfrm>
        <a:graphic>
          <a:graphicData uri="http://schemas.openxmlformats.org/drawingml/2006/table">
            <a:tbl>
              <a:tblPr firstRow="1" bandRow="1">
                <a:tableStyleId>{5C22544A-7EE6-4342-B048-85BDC9FD1C3A}</a:tableStyleId>
              </a:tblPr>
              <a:tblGrid>
                <a:gridCol w="2255915">
                  <a:extLst>
                    <a:ext uri="{9D8B030D-6E8A-4147-A177-3AD203B41FA5}">
                      <a16:colId xmlns:a16="http://schemas.microsoft.com/office/drawing/2014/main" val="4294080919"/>
                    </a:ext>
                  </a:extLst>
                </a:gridCol>
              </a:tblGrid>
              <a:tr h="370840">
                <a:tc>
                  <a:txBody>
                    <a:bodyPr/>
                    <a:lstStyle/>
                    <a:p>
                      <a:r>
                        <a:rPr lang="en-US" sz="1600" dirty="0">
                          <a:latin typeface="Amasis MT Pro Black" panose="02040A04050005020304" pitchFamily="18" charset="0"/>
                        </a:rPr>
                        <a:t>Total: _______ min.</a:t>
                      </a:r>
                      <a:endParaRPr lang="en-DK" sz="1600" dirty="0">
                        <a:latin typeface="Amasis MT Pro Black" panose="02040A04050005020304" pitchFamily="18" charset="0"/>
                      </a:endParaRPr>
                    </a:p>
                  </a:txBody>
                  <a:tcPr/>
                </a:tc>
                <a:extLst>
                  <a:ext uri="{0D108BD9-81ED-4DB2-BD59-A6C34878D82A}">
                    <a16:rowId xmlns:a16="http://schemas.microsoft.com/office/drawing/2014/main" val="1243074868"/>
                  </a:ext>
                </a:extLst>
              </a:tr>
            </a:tbl>
          </a:graphicData>
        </a:graphic>
      </p:graphicFrame>
      <p:sp>
        <p:nvSpPr>
          <p:cNvPr id="5" name="TextBox 4">
            <a:extLst>
              <a:ext uri="{FF2B5EF4-FFF2-40B4-BE49-F238E27FC236}">
                <a16:creationId xmlns:a16="http://schemas.microsoft.com/office/drawing/2014/main" id="{8002A6D9-B58E-438C-BDC8-B145AE8AB5FE}"/>
              </a:ext>
            </a:extLst>
          </p:cNvPr>
          <p:cNvSpPr txBox="1"/>
          <p:nvPr/>
        </p:nvSpPr>
        <p:spPr>
          <a:xfrm>
            <a:off x="3417903" y="260940"/>
            <a:ext cx="3844031" cy="707886"/>
          </a:xfrm>
          <a:prstGeom prst="rect">
            <a:avLst/>
          </a:prstGeom>
          <a:noFill/>
        </p:spPr>
        <p:txBody>
          <a:bodyPr wrap="square" rtlCol="0">
            <a:spAutoFit/>
          </a:bodyPr>
          <a:lstStyle/>
          <a:p>
            <a:pPr algn="ctr"/>
            <a:r>
              <a:rPr lang="en-US" sz="4000" b="1" dirty="0">
                <a:latin typeface="Amasis MT Pro Black" panose="02040A04050005020304" pitchFamily="18" charset="0"/>
              </a:rPr>
              <a:t>TOILET</a:t>
            </a:r>
            <a:endParaRPr lang="en-DK" sz="4000" b="1" dirty="0">
              <a:latin typeface="Amasis MT Pro Black" panose="02040A04050005020304" pitchFamily="18" charset="0"/>
            </a:endParaRPr>
          </a:p>
        </p:txBody>
      </p:sp>
      <p:graphicFrame>
        <p:nvGraphicFramePr>
          <p:cNvPr id="6" name="Table 14">
            <a:extLst>
              <a:ext uri="{FF2B5EF4-FFF2-40B4-BE49-F238E27FC236}">
                <a16:creationId xmlns:a16="http://schemas.microsoft.com/office/drawing/2014/main" id="{89EFE562-9AAD-93E6-FEBE-E17DFF601C72}"/>
              </a:ext>
            </a:extLst>
          </p:cNvPr>
          <p:cNvGraphicFramePr>
            <a:graphicFrameLocks noGrp="1"/>
          </p:cNvGraphicFramePr>
          <p:nvPr/>
        </p:nvGraphicFramePr>
        <p:xfrm>
          <a:off x="3335542" y="1217894"/>
          <a:ext cx="4048213" cy="4730469"/>
        </p:xfrm>
        <a:graphic>
          <a:graphicData uri="http://schemas.openxmlformats.org/drawingml/2006/table">
            <a:tbl>
              <a:tblPr firstRow="1" bandRow="1">
                <a:tableStyleId>{5C22544A-7EE6-4342-B048-85BDC9FD1C3A}</a:tableStyleId>
              </a:tblPr>
              <a:tblGrid>
                <a:gridCol w="582952">
                  <a:extLst>
                    <a:ext uri="{9D8B030D-6E8A-4147-A177-3AD203B41FA5}">
                      <a16:colId xmlns:a16="http://schemas.microsoft.com/office/drawing/2014/main" val="2076938588"/>
                    </a:ext>
                  </a:extLst>
                </a:gridCol>
                <a:gridCol w="582952">
                  <a:extLst>
                    <a:ext uri="{9D8B030D-6E8A-4147-A177-3AD203B41FA5}">
                      <a16:colId xmlns:a16="http://schemas.microsoft.com/office/drawing/2014/main" val="3463389249"/>
                    </a:ext>
                  </a:extLst>
                </a:gridCol>
                <a:gridCol w="582952">
                  <a:extLst>
                    <a:ext uri="{9D8B030D-6E8A-4147-A177-3AD203B41FA5}">
                      <a16:colId xmlns:a16="http://schemas.microsoft.com/office/drawing/2014/main" val="1496193948"/>
                    </a:ext>
                  </a:extLst>
                </a:gridCol>
                <a:gridCol w="582952">
                  <a:extLst>
                    <a:ext uri="{9D8B030D-6E8A-4147-A177-3AD203B41FA5}">
                      <a16:colId xmlns:a16="http://schemas.microsoft.com/office/drawing/2014/main" val="2633625823"/>
                    </a:ext>
                  </a:extLst>
                </a:gridCol>
                <a:gridCol w="582952">
                  <a:extLst>
                    <a:ext uri="{9D8B030D-6E8A-4147-A177-3AD203B41FA5}">
                      <a16:colId xmlns:a16="http://schemas.microsoft.com/office/drawing/2014/main" val="496164989"/>
                    </a:ext>
                  </a:extLst>
                </a:gridCol>
                <a:gridCol w="582952">
                  <a:extLst>
                    <a:ext uri="{9D8B030D-6E8A-4147-A177-3AD203B41FA5}">
                      <a16:colId xmlns:a16="http://schemas.microsoft.com/office/drawing/2014/main" val="395152554"/>
                    </a:ext>
                  </a:extLst>
                </a:gridCol>
                <a:gridCol w="550501">
                  <a:extLst>
                    <a:ext uri="{9D8B030D-6E8A-4147-A177-3AD203B41FA5}">
                      <a16:colId xmlns:a16="http://schemas.microsoft.com/office/drawing/2014/main" val="3773938269"/>
                    </a:ext>
                  </a:extLst>
                </a:gridCol>
              </a:tblGrid>
              <a:tr h="524749">
                <a:tc>
                  <a:txBody>
                    <a:bodyPr/>
                    <a:lstStyle/>
                    <a:p>
                      <a:endParaRPr lang="en-DK"/>
                    </a:p>
                  </a:txBody>
                  <a:tcPr/>
                </a:tc>
                <a:tc>
                  <a:txBody>
                    <a:bodyPr/>
                    <a:lstStyle/>
                    <a:p>
                      <a:endParaRPr lang="en-DK"/>
                    </a:p>
                  </a:txBody>
                  <a:tcPr/>
                </a:tc>
                <a:tc>
                  <a:txBody>
                    <a:bodyPr/>
                    <a:lstStyle/>
                    <a:p>
                      <a:endParaRPr lang="en-DK" dirty="0"/>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580007096"/>
                  </a:ext>
                </a:extLst>
              </a:tr>
              <a:tr h="528613">
                <a:tc>
                  <a:txBody>
                    <a:bodyPr/>
                    <a:lstStyle/>
                    <a:p>
                      <a:endParaRPr lang="en-DK" dirty="0"/>
                    </a:p>
                  </a:txBody>
                  <a:tcPr/>
                </a:tc>
                <a:tc>
                  <a:txBody>
                    <a:bodyPr/>
                    <a:lstStyle/>
                    <a:p>
                      <a:endParaRPr lang="en-DK" dirty="0"/>
                    </a:p>
                  </a:txBody>
                  <a:tcPr/>
                </a:tc>
                <a:tc>
                  <a:txBody>
                    <a:bodyPr/>
                    <a:lstStyle/>
                    <a:p>
                      <a:endParaRPr lang="en-DK" dirty="0"/>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181807576"/>
                  </a:ext>
                </a:extLst>
              </a:tr>
              <a:tr h="528613">
                <a:tc>
                  <a:txBody>
                    <a:bodyPr/>
                    <a:lstStyle/>
                    <a:p>
                      <a:endParaRPr lang="en-DK"/>
                    </a:p>
                  </a:txBody>
                  <a:tcPr/>
                </a:tc>
                <a:tc>
                  <a:txBody>
                    <a:bodyPr/>
                    <a:lstStyle/>
                    <a:p>
                      <a:endParaRPr lang="en-DK" dirty="0"/>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dirty="0"/>
                    </a:p>
                  </a:txBody>
                  <a:tcPr/>
                </a:tc>
                <a:extLst>
                  <a:ext uri="{0D108BD9-81ED-4DB2-BD59-A6C34878D82A}">
                    <a16:rowId xmlns:a16="http://schemas.microsoft.com/office/drawing/2014/main" val="1031805549"/>
                  </a:ext>
                </a:extLst>
              </a:tr>
              <a:tr h="524749">
                <a:tc>
                  <a:txBody>
                    <a:bodyPr/>
                    <a:lstStyle/>
                    <a:p>
                      <a:endParaRPr lang="en-DK"/>
                    </a:p>
                  </a:txBody>
                  <a:tcPr/>
                </a:tc>
                <a:tc>
                  <a:txBody>
                    <a:bodyPr/>
                    <a:lstStyle/>
                    <a:p>
                      <a:endParaRPr lang="en-DK"/>
                    </a:p>
                  </a:txBody>
                  <a:tcPr/>
                </a:tc>
                <a:tc>
                  <a:txBody>
                    <a:bodyPr/>
                    <a:lstStyle/>
                    <a:p>
                      <a:endParaRPr lang="en-DK" dirty="0"/>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1046803197"/>
                  </a:ext>
                </a:extLst>
              </a:tr>
              <a:tr h="524749">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709649588"/>
                  </a:ext>
                </a:extLst>
              </a:tr>
              <a:tr h="524749">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3259305564"/>
                  </a:ext>
                </a:extLst>
              </a:tr>
              <a:tr h="524749">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3737977"/>
                  </a:ext>
                </a:extLst>
              </a:tr>
              <a:tr h="524749">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1713241696"/>
                  </a:ext>
                </a:extLst>
              </a:tr>
              <a:tr h="524749">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dirty="0"/>
                    </a:p>
                  </a:txBody>
                  <a:tcPr/>
                </a:tc>
                <a:extLst>
                  <a:ext uri="{0D108BD9-81ED-4DB2-BD59-A6C34878D82A}">
                    <a16:rowId xmlns:a16="http://schemas.microsoft.com/office/drawing/2014/main" val="1460817303"/>
                  </a:ext>
                </a:extLst>
              </a:tr>
            </a:tbl>
          </a:graphicData>
        </a:graphic>
      </p:graphicFrame>
      <p:graphicFrame>
        <p:nvGraphicFramePr>
          <p:cNvPr id="7" name="Table 15">
            <a:extLst>
              <a:ext uri="{FF2B5EF4-FFF2-40B4-BE49-F238E27FC236}">
                <a16:creationId xmlns:a16="http://schemas.microsoft.com/office/drawing/2014/main" id="{52F8ADEA-C9DF-2A20-D3B1-0B51A9B73AFB}"/>
              </a:ext>
            </a:extLst>
          </p:cNvPr>
          <p:cNvGraphicFramePr>
            <a:graphicFrameLocks noGrp="1"/>
          </p:cNvGraphicFramePr>
          <p:nvPr/>
        </p:nvGraphicFramePr>
        <p:xfrm>
          <a:off x="3344418" y="1159590"/>
          <a:ext cx="4039337" cy="579120"/>
        </p:xfrm>
        <a:graphic>
          <a:graphicData uri="http://schemas.openxmlformats.org/drawingml/2006/table">
            <a:tbl>
              <a:tblPr firstRow="1" bandRow="1">
                <a:tableStyleId>{5C22544A-7EE6-4342-B048-85BDC9FD1C3A}</a:tableStyleId>
              </a:tblPr>
              <a:tblGrid>
                <a:gridCol w="4039337">
                  <a:extLst>
                    <a:ext uri="{9D8B030D-6E8A-4147-A177-3AD203B41FA5}">
                      <a16:colId xmlns:a16="http://schemas.microsoft.com/office/drawing/2014/main" val="866476152"/>
                    </a:ext>
                  </a:extLst>
                </a:gridCol>
              </a:tblGrid>
              <a:tr h="496575">
                <a:tc>
                  <a:txBody>
                    <a:bodyPr/>
                    <a:lstStyle/>
                    <a:p>
                      <a:r>
                        <a:rPr lang="en-US" sz="1600" dirty="0">
                          <a:latin typeface="Amasis MT Pro Black" panose="02040A04050005020304" pitchFamily="18" charset="0"/>
                        </a:rPr>
                        <a:t># of toilet flushes (add a cross every time you flush)</a:t>
                      </a:r>
                      <a:endParaRPr lang="en-DK" sz="1600" dirty="0">
                        <a:latin typeface="Amasis MT Pro Black" panose="02040A04050005020304" pitchFamily="18" charset="0"/>
                      </a:endParaRPr>
                    </a:p>
                  </a:txBody>
                  <a:tcPr/>
                </a:tc>
                <a:extLst>
                  <a:ext uri="{0D108BD9-81ED-4DB2-BD59-A6C34878D82A}">
                    <a16:rowId xmlns:a16="http://schemas.microsoft.com/office/drawing/2014/main" val="212769237"/>
                  </a:ext>
                </a:extLst>
              </a:tr>
            </a:tbl>
          </a:graphicData>
        </a:graphic>
      </p:graphicFrame>
      <p:graphicFrame>
        <p:nvGraphicFramePr>
          <p:cNvPr id="8" name="Table 16">
            <a:extLst>
              <a:ext uri="{FF2B5EF4-FFF2-40B4-BE49-F238E27FC236}">
                <a16:creationId xmlns:a16="http://schemas.microsoft.com/office/drawing/2014/main" id="{124F72C8-83D9-6AB0-CB8B-CC23253D2454}"/>
              </a:ext>
            </a:extLst>
          </p:cNvPr>
          <p:cNvGraphicFramePr>
            <a:graphicFrameLocks noGrp="1"/>
          </p:cNvGraphicFramePr>
          <p:nvPr/>
        </p:nvGraphicFramePr>
        <p:xfrm>
          <a:off x="4808244" y="6103526"/>
          <a:ext cx="2575511" cy="370840"/>
        </p:xfrm>
        <a:graphic>
          <a:graphicData uri="http://schemas.openxmlformats.org/drawingml/2006/table">
            <a:tbl>
              <a:tblPr firstRow="1" bandRow="1">
                <a:tableStyleId>{5C22544A-7EE6-4342-B048-85BDC9FD1C3A}</a:tableStyleId>
              </a:tblPr>
              <a:tblGrid>
                <a:gridCol w="2575511">
                  <a:extLst>
                    <a:ext uri="{9D8B030D-6E8A-4147-A177-3AD203B41FA5}">
                      <a16:colId xmlns:a16="http://schemas.microsoft.com/office/drawing/2014/main" val="503918905"/>
                    </a:ext>
                  </a:extLst>
                </a:gridCol>
              </a:tblGrid>
              <a:tr h="370840">
                <a:tc>
                  <a:txBody>
                    <a:bodyPr/>
                    <a:lstStyle/>
                    <a:p>
                      <a:r>
                        <a:rPr lang="en-US" sz="1600" dirty="0">
                          <a:latin typeface="Amasis MT Pro Black" panose="02040A04050005020304" pitchFamily="18" charset="0"/>
                        </a:rPr>
                        <a:t>Total: _______ flushes.</a:t>
                      </a:r>
                      <a:endParaRPr lang="en-DK" sz="1600" dirty="0">
                        <a:latin typeface="Amasis MT Pro Black" panose="02040A04050005020304" pitchFamily="18" charset="0"/>
                      </a:endParaRPr>
                    </a:p>
                  </a:txBody>
                  <a:tcPr/>
                </a:tc>
                <a:extLst>
                  <a:ext uri="{0D108BD9-81ED-4DB2-BD59-A6C34878D82A}">
                    <a16:rowId xmlns:a16="http://schemas.microsoft.com/office/drawing/2014/main" val="444792155"/>
                  </a:ext>
                </a:extLst>
              </a:tr>
            </a:tbl>
          </a:graphicData>
        </a:graphic>
      </p:graphicFrame>
      <p:graphicFrame>
        <p:nvGraphicFramePr>
          <p:cNvPr id="9" name="Table 18">
            <a:extLst>
              <a:ext uri="{FF2B5EF4-FFF2-40B4-BE49-F238E27FC236}">
                <a16:creationId xmlns:a16="http://schemas.microsoft.com/office/drawing/2014/main" id="{D873D163-3C66-DD76-46D4-06BD1496C0EB}"/>
              </a:ext>
            </a:extLst>
          </p:cNvPr>
          <p:cNvGraphicFramePr>
            <a:graphicFrameLocks noGrp="1"/>
          </p:cNvGraphicFramePr>
          <p:nvPr>
            <p:extLst>
              <p:ext uri="{D42A27DB-BD31-4B8C-83A1-F6EECF244321}">
                <p14:modId xmlns:p14="http://schemas.microsoft.com/office/powerpoint/2010/main" val="2723875821"/>
              </p:ext>
            </p:extLst>
          </p:nvPr>
        </p:nvGraphicFramePr>
        <p:xfrm>
          <a:off x="7621486" y="392270"/>
          <a:ext cx="1824358" cy="4704485"/>
        </p:xfrm>
        <a:graphic>
          <a:graphicData uri="http://schemas.openxmlformats.org/drawingml/2006/table">
            <a:tbl>
              <a:tblPr firstRow="1" bandRow="1">
                <a:tableStyleId>{5C22544A-7EE6-4342-B048-85BDC9FD1C3A}</a:tableStyleId>
              </a:tblPr>
              <a:tblGrid>
                <a:gridCol w="761423">
                  <a:extLst>
                    <a:ext uri="{9D8B030D-6E8A-4147-A177-3AD203B41FA5}">
                      <a16:colId xmlns:a16="http://schemas.microsoft.com/office/drawing/2014/main" val="2240511646"/>
                    </a:ext>
                  </a:extLst>
                </a:gridCol>
                <a:gridCol w="1062935">
                  <a:extLst>
                    <a:ext uri="{9D8B030D-6E8A-4147-A177-3AD203B41FA5}">
                      <a16:colId xmlns:a16="http://schemas.microsoft.com/office/drawing/2014/main" val="3650559774"/>
                    </a:ext>
                  </a:extLst>
                </a:gridCol>
              </a:tblGrid>
              <a:tr h="315365">
                <a:tc>
                  <a:txBody>
                    <a:bodyPr/>
                    <a:lstStyle/>
                    <a:p>
                      <a:r>
                        <a:rPr lang="en-US" sz="1200" dirty="0">
                          <a:latin typeface="Amasis MT Pro Black" panose="02040A04050005020304" pitchFamily="18" charset="0"/>
                        </a:rPr>
                        <a:t>#Sink</a:t>
                      </a:r>
                      <a:endParaRPr lang="en-DK" sz="1200" dirty="0">
                        <a:latin typeface="Amasis MT Pro Black" panose="02040A04050005020304" pitchFamily="18" charset="0"/>
                      </a:endParaRPr>
                    </a:p>
                  </a:txBody>
                  <a:tcPr/>
                </a:tc>
                <a:tc>
                  <a:txBody>
                    <a:bodyPr/>
                    <a:lstStyle/>
                    <a:p>
                      <a:r>
                        <a:rPr lang="en-US" sz="1200" dirty="0">
                          <a:latin typeface="Amasis MT Pro Black" panose="02040A04050005020304" pitchFamily="18" charset="0"/>
                        </a:rPr>
                        <a:t>Time [min]</a:t>
                      </a:r>
                      <a:endParaRPr lang="en-DK" sz="1200" dirty="0">
                        <a:latin typeface="Amasis MT Pro Black" panose="02040A04050005020304" pitchFamily="18" charset="0"/>
                      </a:endParaRPr>
                    </a:p>
                  </a:txBody>
                  <a:tcPr/>
                </a:tc>
                <a:extLst>
                  <a:ext uri="{0D108BD9-81ED-4DB2-BD59-A6C34878D82A}">
                    <a16:rowId xmlns:a16="http://schemas.microsoft.com/office/drawing/2014/main" val="3924869641"/>
                  </a:ext>
                </a:extLst>
              </a:tr>
              <a:tr h="325335">
                <a:tc>
                  <a:txBody>
                    <a:bodyPr/>
                    <a:lstStyle/>
                    <a:p>
                      <a:endParaRPr lang="en-DK"/>
                    </a:p>
                  </a:txBody>
                  <a:tcPr/>
                </a:tc>
                <a:tc>
                  <a:txBody>
                    <a:bodyPr/>
                    <a:lstStyle/>
                    <a:p>
                      <a:endParaRPr lang="en-DK" dirty="0"/>
                    </a:p>
                  </a:txBody>
                  <a:tcPr/>
                </a:tc>
                <a:extLst>
                  <a:ext uri="{0D108BD9-81ED-4DB2-BD59-A6C34878D82A}">
                    <a16:rowId xmlns:a16="http://schemas.microsoft.com/office/drawing/2014/main" val="3985907913"/>
                  </a:ext>
                </a:extLst>
              </a:tr>
              <a:tr h="315365">
                <a:tc>
                  <a:txBody>
                    <a:bodyPr/>
                    <a:lstStyle/>
                    <a:p>
                      <a:endParaRPr lang="en-DK" dirty="0"/>
                    </a:p>
                  </a:txBody>
                  <a:tcPr/>
                </a:tc>
                <a:tc>
                  <a:txBody>
                    <a:bodyPr/>
                    <a:lstStyle/>
                    <a:p>
                      <a:endParaRPr lang="en-DK"/>
                    </a:p>
                  </a:txBody>
                  <a:tcPr/>
                </a:tc>
                <a:extLst>
                  <a:ext uri="{0D108BD9-81ED-4DB2-BD59-A6C34878D82A}">
                    <a16:rowId xmlns:a16="http://schemas.microsoft.com/office/drawing/2014/main" val="1677760415"/>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193152163"/>
                  </a:ext>
                </a:extLst>
              </a:tr>
              <a:tr h="315365">
                <a:tc>
                  <a:txBody>
                    <a:bodyPr/>
                    <a:lstStyle/>
                    <a:p>
                      <a:endParaRPr lang="en-DK" dirty="0"/>
                    </a:p>
                  </a:txBody>
                  <a:tcPr/>
                </a:tc>
                <a:tc>
                  <a:txBody>
                    <a:bodyPr/>
                    <a:lstStyle/>
                    <a:p>
                      <a:endParaRPr lang="en-DK" dirty="0"/>
                    </a:p>
                  </a:txBody>
                  <a:tcPr/>
                </a:tc>
                <a:extLst>
                  <a:ext uri="{0D108BD9-81ED-4DB2-BD59-A6C34878D82A}">
                    <a16:rowId xmlns:a16="http://schemas.microsoft.com/office/drawing/2014/main" val="3982638626"/>
                  </a:ext>
                </a:extLst>
              </a:tr>
              <a:tr h="315365">
                <a:tc>
                  <a:txBody>
                    <a:bodyPr/>
                    <a:lstStyle/>
                    <a:p>
                      <a:endParaRPr lang="en-DK"/>
                    </a:p>
                  </a:txBody>
                  <a:tcPr/>
                </a:tc>
                <a:tc>
                  <a:txBody>
                    <a:bodyPr/>
                    <a:lstStyle/>
                    <a:p>
                      <a:endParaRPr lang="en-DK" dirty="0"/>
                    </a:p>
                  </a:txBody>
                  <a:tcPr/>
                </a:tc>
                <a:extLst>
                  <a:ext uri="{0D108BD9-81ED-4DB2-BD59-A6C34878D82A}">
                    <a16:rowId xmlns:a16="http://schemas.microsoft.com/office/drawing/2014/main" val="3000581070"/>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849847893"/>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4205273178"/>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1950048164"/>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2745930664"/>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4045720789"/>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2625178886"/>
                  </a:ext>
                </a:extLst>
              </a:tr>
              <a:tr h="315365">
                <a:tc>
                  <a:txBody>
                    <a:bodyPr/>
                    <a:lstStyle/>
                    <a:p>
                      <a:endParaRPr lang="en-DK"/>
                    </a:p>
                  </a:txBody>
                  <a:tcPr/>
                </a:tc>
                <a:tc>
                  <a:txBody>
                    <a:bodyPr/>
                    <a:lstStyle/>
                    <a:p>
                      <a:endParaRPr lang="en-DK" dirty="0"/>
                    </a:p>
                  </a:txBody>
                  <a:tcPr/>
                </a:tc>
                <a:extLst>
                  <a:ext uri="{0D108BD9-81ED-4DB2-BD59-A6C34878D82A}">
                    <a16:rowId xmlns:a16="http://schemas.microsoft.com/office/drawing/2014/main" val="2019384395"/>
                  </a:ext>
                </a:extLst>
              </a:tr>
            </a:tbl>
          </a:graphicData>
        </a:graphic>
      </p:graphicFrame>
      <p:graphicFrame>
        <p:nvGraphicFramePr>
          <p:cNvPr id="10" name="Table 9">
            <a:extLst>
              <a:ext uri="{FF2B5EF4-FFF2-40B4-BE49-F238E27FC236}">
                <a16:creationId xmlns:a16="http://schemas.microsoft.com/office/drawing/2014/main" id="{11E6AE0E-69C6-0B29-108F-699C8A064B3F}"/>
              </a:ext>
            </a:extLst>
          </p:cNvPr>
          <p:cNvGraphicFramePr>
            <a:graphicFrameLocks noGrp="1"/>
          </p:cNvGraphicFramePr>
          <p:nvPr>
            <p:extLst>
              <p:ext uri="{D42A27DB-BD31-4B8C-83A1-F6EECF244321}">
                <p14:modId xmlns:p14="http://schemas.microsoft.com/office/powerpoint/2010/main" val="1040074653"/>
              </p:ext>
            </p:extLst>
          </p:nvPr>
        </p:nvGraphicFramePr>
        <p:xfrm>
          <a:off x="9483944" y="392269"/>
          <a:ext cx="1824358" cy="4704485"/>
        </p:xfrm>
        <a:graphic>
          <a:graphicData uri="http://schemas.openxmlformats.org/drawingml/2006/table">
            <a:tbl>
              <a:tblPr firstRow="1" bandRow="1">
                <a:tableStyleId>{5C22544A-7EE6-4342-B048-85BDC9FD1C3A}</a:tableStyleId>
              </a:tblPr>
              <a:tblGrid>
                <a:gridCol w="761423">
                  <a:extLst>
                    <a:ext uri="{9D8B030D-6E8A-4147-A177-3AD203B41FA5}">
                      <a16:colId xmlns:a16="http://schemas.microsoft.com/office/drawing/2014/main" val="2240511646"/>
                    </a:ext>
                  </a:extLst>
                </a:gridCol>
                <a:gridCol w="1062935">
                  <a:extLst>
                    <a:ext uri="{9D8B030D-6E8A-4147-A177-3AD203B41FA5}">
                      <a16:colId xmlns:a16="http://schemas.microsoft.com/office/drawing/2014/main" val="3650559774"/>
                    </a:ext>
                  </a:extLst>
                </a:gridCol>
              </a:tblGrid>
              <a:tr h="315365">
                <a:tc>
                  <a:txBody>
                    <a:bodyPr/>
                    <a:lstStyle/>
                    <a:p>
                      <a:r>
                        <a:rPr lang="en-US" sz="1200" dirty="0">
                          <a:latin typeface="Amasis MT Pro Black" panose="02040A04050005020304" pitchFamily="18" charset="0"/>
                        </a:rPr>
                        <a:t>#Sink</a:t>
                      </a:r>
                      <a:endParaRPr lang="en-DK" sz="1200" dirty="0">
                        <a:latin typeface="Amasis MT Pro Black" panose="02040A04050005020304" pitchFamily="18" charset="0"/>
                      </a:endParaRPr>
                    </a:p>
                  </a:txBody>
                  <a:tcPr/>
                </a:tc>
                <a:tc>
                  <a:txBody>
                    <a:bodyPr/>
                    <a:lstStyle/>
                    <a:p>
                      <a:r>
                        <a:rPr lang="en-US" sz="1200" dirty="0">
                          <a:latin typeface="Amasis MT Pro Black" panose="02040A04050005020304" pitchFamily="18" charset="0"/>
                        </a:rPr>
                        <a:t>Time [min]</a:t>
                      </a:r>
                      <a:endParaRPr lang="en-DK" sz="1200" dirty="0">
                        <a:latin typeface="Amasis MT Pro Black" panose="02040A04050005020304" pitchFamily="18" charset="0"/>
                      </a:endParaRPr>
                    </a:p>
                  </a:txBody>
                  <a:tcPr/>
                </a:tc>
                <a:extLst>
                  <a:ext uri="{0D108BD9-81ED-4DB2-BD59-A6C34878D82A}">
                    <a16:rowId xmlns:a16="http://schemas.microsoft.com/office/drawing/2014/main" val="3924869641"/>
                  </a:ext>
                </a:extLst>
              </a:tr>
              <a:tr h="315365">
                <a:tc>
                  <a:txBody>
                    <a:bodyPr/>
                    <a:lstStyle/>
                    <a:p>
                      <a:endParaRPr lang="en-DK"/>
                    </a:p>
                  </a:txBody>
                  <a:tcPr/>
                </a:tc>
                <a:tc>
                  <a:txBody>
                    <a:bodyPr/>
                    <a:lstStyle/>
                    <a:p>
                      <a:endParaRPr lang="en-DK" dirty="0"/>
                    </a:p>
                  </a:txBody>
                  <a:tcPr/>
                </a:tc>
                <a:extLst>
                  <a:ext uri="{0D108BD9-81ED-4DB2-BD59-A6C34878D82A}">
                    <a16:rowId xmlns:a16="http://schemas.microsoft.com/office/drawing/2014/main" val="3985907913"/>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1677760415"/>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193152163"/>
                  </a:ext>
                </a:extLst>
              </a:tr>
              <a:tr h="315365">
                <a:tc>
                  <a:txBody>
                    <a:bodyPr/>
                    <a:lstStyle/>
                    <a:p>
                      <a:endParaRPr lang="en-DK" dirty="0"/>
                    </a:p>
                  </a:txBody>
                  <a:tcPr/>
                </a:tc>
                <a:tc>
                  <a:txBody>
                    <a:bodyPr/>
                    <a:lstStyle/>
                    <a:p>
                      <a:endParaRPr lang="en-DK" dirty="0"/>
                    </a:p>
                  </a:txBody>
                  <a:tcPr/>
                </a:tc>
                <a:extLst>
                  <a:ext uri="{0D108BD9-81ED-4DB2-BD59-A6C34878D82A}">
                    <a16:rowId xmlns:a16="http://schemas.microsoft.com/office/drawing/2014/main" val="3982638626"/>
                  </a:ext>
                </a:extLst>
              </a:tr>
              <a:tr h="315365">
                <a:tc>
                  <a:txBody>
                    <a:bodyPr/>
                    <a:lstStyle/>
                    <a:p>
                      <a:endParaRPr lang="en-DK"/>
                    </a:p>
                  </a:txBody>
                  <a:tcPr/>
                </a:tc>
                <a:tc>
                  <a:txBody>
                    <a:bodyPr/>
                    <a:lstStyle/>
                    <a:p>
                      <a:endParaRPr lang="en-DK" dirty="0"/>
                    </a:p>
                  </a:txBody>
                  <a:tcPr/>
                </a:tc>
                <a:extLst>
                  <a:ext uri="{0D108BD9-81ED-4DB2-BD59-A6C34878D82A}">
                    <a16:rowId xmlns:a16="http://schemas.microsoft.com/office/drawing/2014/main" val="3000581070"/>
                  </a:ext>
                </a:extLst>
              </a:tr>
              <a:tr h="315365">
                <a:tc>
                  <a:txBody>
                    <a:bodyPr/>
                    <a:lstStyle/>
                    <a:p>
                      <a:endParaRPr lang="en-DK" dirty="0"/>
                    </a:p>
                  </a:txBody>
                  <a:tcPr/>
                </a:tc>
                <a:tc>
                  <a:txBody>
                    <a:bodyPr/>
                    <a:lstStyle/>
                    <a:p>
                      <a:endParaRPr lang="en-DK" dirty="0"/>
                    </a:p>
                  </a:txBody>
                  <a:tcPr/>
                </a:tc>
                <a:extLst>
                  <a:ext uri="{0D108BD9-81ED-4DB2-BD59-A6C34878D82A}">
                    <a16:rowId xmlns:a16="http://schemas.microsoft.com/office/drawing/2014/main" val="849847893"/>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4205273178"/>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1950048164"/>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2745930664"/>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4045720789"/>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2625178886"/>
                  </a:ext>
                </a:extLst>
              </a:tr>
              <a:tr h="315365">
                <a:tc>
                  <a:txBody>
                    <a:bodyPr/>
                    <a:lstStyle/>
                    <a:p>
                      <a:endParaRPr lang="en-DK"/>
                    </a:p>
                  </a:txBody>
                  <a:tcPr/>
                </a:tc>
                <a:tc>
                  <a:txBody>
                    <a:bodyPr/>
                    <a:lstStyle/>
                    <a:p>
                      <a:endParaRPr lang="en-DK" dirty="0"/>
                    </a:p>
                  </a:txBody>
                  <a:tcPr/>
                </a:tc>
                <a:extLst>
                  <a:ext uri="{0D108BD9-81ED-4DB2-BD59-A6C34878D82A}">
                    <a16:rowId xmlns:a16="http://schemas.microsoft.com/office/drawing/2014/main" val="2019384395"/>
                  </a:ext>
                </a:extLst>
              </a:tr>
            </a:tbl>
          </a:graphicData>
        </a:graphic>
      </p:graphicFrame>
      <p:graphicFrame>
        <p:nvGraphicFramePr>
          <p:cNvPr id="11" name="Table 17">
            <a:extLst>
              <a:ext uri="{FF2B5EF4-FFF2-40B4-BE49-F238E27FC236}">
                <a16:creationId xmlns:a16="http://schemas.microsoft.com/office/drawing/2014/main" id="{21247FE6-EF15-EBA2-8E5C-C8E94E5771F9}"/>
              </a:ext>
            </a:extLst>
          </p:cNvPr>
          <p:cNvGraphicFramePr>
            <a:graphicFrameLocks noGrp="1"/>
          </p:cNvGraphicFramePr>
          <p:nvPr>
            <p:extLst>
              <p:ext uri="{D42A27DB-BD31-4B8C-83A1-F6EECF244321}">
                <p14:modId xmlns:p14="http://schemas.microsoft.com/office/powerpoint/2010/main" val="225845515"/>
              </p:ext>
            </p:extLst>
          </p:nvPr>
        </p:nvGraphicFramePr>
        <p:xfrm>
          <a:off x="9042862" y="5231294"/>
          <a:ext cx="2255915" cy="370840"/>
        </p:xfrm>
        <a:graphic>
          <a:graphicData uri="http://schemas.openxmlformats.org/drawingml/2006/table">
            <a:tbl>
              <a:tblPr firstRow="1" bandRow="1">
                <a:tableStyleId>{5C22544A-7EE6-4342-B048-85BDC9FD1C3A}</a:tableStyleId>
              </a:tblPr>
              <a:tblGrid>
                <a:gridCol w="2255915">
                  <a:extLst>
                    <a:ext uri="{9D8B030D-6E8A-4147-A177-3AD203B41FA5}">
                      <a16:colId xmlns:a16="http://schemas.microsoft.com/office/drawing/2014/main" val="4294080919"/>
                    </a:ext>
                  </a:extLst>
                </a:gridCol>
              </a:tblGrid>
              <a:tr h="370840">
                <a:tc>
                  <a:txBody>
                    <a:bodyPr/>
                    <a:lstStyle/>
                    <a:p>
                      <a:r>
                        <a:rPr lang="en-US" sz="1600" dirty="0">
                          <a:latin typeface="Amasis MT Pro Black" panose="02040A04050005020304" pitchFamily="18" charset="0"/>
                        </a:rPr>
                        <a:t>Total: _______ min.</a:t>
                      </a:r>
                      <a:endParaRPr lang="en-DK" sz="1600" dirty="0">
                        <a:latin typeface="Amasis MT Pro Black" panose="02040A04050005020304" pitchFamily="18" charset="0"/>
                      </a:endParaRPr>
                    </a:p>
                  </a:txBody>
                  <a:tcPr/>
                </a:tc>
                <a:extLst>
                  <a:ext uri="{0D108BD9-81ED-4DB2-BD59-A6C34878D82A}">
                    <a16:rowId xmlns:a16="http://schemas.microsoft.com/office/drawing/2014/main" val="1243074868"/>
                  </a:ext>
                </a:extLst>
              </a:tr>
            </a:tbl>
          </a:graphicData>
        </a:graphic>
      </p:graphicFrame>
    </p:spTree>
    <p:extLst>
      <p:ext uri="{BB962C8B-B14F-4D97-AF65-F5344CB8AC3E}">
        <p14:creationId xmlns:p14="http://schemas.microsoft.com/office/powerpoint/2010/main" val="3378817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11">
            <a:extLst>
              <a:ext uri="{FF2B5EF4-FFF2-40B4-BE49-F238E27FC236}">
                <a16:creationId xmlns:a16="http://schemas.microsoft.com/office/drawing/2014/main" id="{5374D8B0-534C-F3BE-F16C-77DC579928AD}"/>
              </a:ext>
            </a:extLst>
          </p:cNvPr>
          <p:cNvGraphicFramePr>
            <a:graphicFrameLocks noGrp="1"/>
          </p:cNvGraphicFramePr>
          <p:nvPr/>
        </p:nvGraphicFramePr>
        <p:xfrm>
          <a:off x="358558" y="392270"/>
          <a:ext cx="2708675" cy="5834031"/>
        </p:xfrm>
        <a:graphic>
          <a:graphicData uri="http://schemas.openxmlformats.org/drawingml/2006/table">
            <a:tbl>
              <a:tblPr firstRow="1" bandRow="1">
                <a:tableStyleId>{5C22544A-7EE6-4342-B048-85BDC9FD1C3A}</a:tableStyleId>
              </a:tblPr>
              <a:tblGrid>
                <a:gridCol w="1137328">
                  <a:extLst>
                    <a:ext uri="{9D8B030D-6E8A-4147-A177-3AD203B41FA5}">
                      <a16:colId xmlns:a16="http://schemas.microsoft.com/office/drawing/2014/main" val="2117926272"/>
                    </a:ext>
                  </a:extLst>
                </a:gridCol>
                <a:gridCol w="1571347">
                  <a:extLst>
                    <a:ext uri="{9D8B030D-6E8A-4147-A177-3AD203B41FA5}">
                      <a16:colId xmlns:a16="http://schemas.microsoft.com/office/drawing/2014/main" val="2212889993"/>
                    </a:ext>
                  </a:extLst>
                </a:gridCol>
              </a:tblGrid>
              <a:tr h="347631">
                <a:tc>
                  <a:txBody>
                    <a:bodyPr/>
                    <a:lstStyle/>
                    <a:p>
                      <a:r>
                        <a:rPr lang="en-US" sz="1600" b="1" dirty="0">
                          <a:latin typeface="Amasis MT Pro Black" panose="02040A04050005020304" pitchFamily="18" charset="0"/>
                          <a:cs typeface="72 Black" panose="020B0A04030603020204" pitchFamily="34" charset="0"/>
                        </a:rPr>
                        <a:t>#Shower</a:t>
                      </a:r>
                      <a:endParaRPr lang="en-DK" sz="1600" b="1" dirty="0">
                        <a:latin typeface="Amasis MT Pro Black" panose="02040A04050005020304" pitchFamily="18" charset="0"/>
                        <a:cs typeface="72 Black" panose="020B0A04030603020204" pitchFamily="34" charset="0"/>
                      </a:endParaRPr>
                    </a:p>
                  </a:txBody>
                  <a:tcPr/>
                </a:tc>
                <a:tc>
                  <a:txBody>
                    <a:bodyPr/>
                    <a:lstStyle/>
                    <a:p>
                      <a:r>
                        <a:rPr lang="en-US" sz="1600" dirty="0">
                          <a:latin typeface="Amasis MT Pro Black" panose="02040A04050005020304" pitchFamily="18" charset="0"/>
                        </a:rPr>
                        <a:t>Time [min]</a:t>
                      </a:r>
                      <a:endParaRPr lang="en-DK" sz="1600" dirty="0">
                        <a:latin typeface="Amasis MT Pro Black" panose="02040A04050005020304" pitchFamily="18" charset="0"/>
                      </a:endParaRPr>
                    </a:p>
                  </a:txBody>
                  <a:tcPr/>
                </a:tc>
                <a:extLst>
                  <a:ext uri="{0D108BD9-81ED-4DB2-BD59-A6C34878D82A}">
                    <a16:rowId xmlns:a16="http://schemas.microsoft.com/office/drawing/2014/main" val="3900791214"/>
                  </a:ext>
                </a:extLst>
              </a:tr>
              <a:tr h="349922">
                <a:tc>
                  <a:txBody>
                    <a:bodyPr/>
                    <a:lstStyle/>
                    <a:p>
                      <a:endParaRPr lang="en-DK" dirty="0"/>
                    </a:p>
                  </a:txBody>
                  <a:tcPr/>
                </a:tc>
                <a:tc>
                  <a:txBody>
                    <a:bodyPr/>
                    <a:lstStyle/>
                    <a:p>
                      <a:endParaRPr lang="en-DK"/>
                    </a:p>
                  </a:txBody>
                  <a:tcPr/>
                </a:tc>
                <a:extLst>
                  <a:ext uri="{0D108BD9-81ED-4DB2-BD59-A6C34878D82A}">
                    <a16:rowId xmlns:a16="http://schemas.microsoft.com/office/drawing/2014/main" val="3060375115"/>
                  </a:ext>
                </a:extLst>
              </a:tr>
              <a:tr h="349922">
                <a:tc>
                  <a:txBody>
                    <a:bodyPr/>
                    <a:lstStyle/>
                    <a:p>
                      <a:endParaRPr lang="en-DK"/>
                    </a:p>
                  </a:txBody>
                  <a:tcPr/>
                </a:tc>
                <a:tc>
                  <a:txBody>
                    <a:bodyPr/>
                    <a:lstStyle/>
                    <a:p>
                      <a:endParaRPr lang="en-DK" dirty="0"/>
                    </a:p>
                  </a:txBody>
                  <a:tcPr/>
                </a:tc>
                <a:extLst>
                  <a:ext uri="{0D108BD9-81ED-4DB2-BD59-A6C34878D82A}">
                    <a16:rowId xmlns:a16="http://schemas.microsoft.com/office/drawing/2014/main" val="3727729876"/>
                  </a:ext>
                </a:extLst>
              </a:tr>
              <a:tr h="349922">
                <a:tc>
                  <a:txBody>
                    <a:bodyPr/>
                    <a:lstStyle/>
                    <a:p>
                      <a:endParaRPr lang="en-DK" dirty="0"/>
                    </a:p>
                  </a:txBody>
                  <a:tcPr/>
                </a:tc>
                <a:tc>
                  <a:txBody>
                    <a:bodyPr/>
                    <a:lstStyle/>
                    <a:p>
                      <a:endParaRPr lang="en-DK"/>
                    </a:p>
                  </a:txBody>
                  <a:tcPr/>
                </a:tc>
                <a:extLst>
                  <a:ext uri="{0D108BD9-81ED-4DB2-BD59-A6C34878D82A}">
                    <a16:rowId xmlns:a16="http://schemas.microsoft.com/office/drawing/2014/main" val="2903966919"/>
                  </a:ext>
                </a:extLst>
              </a:tr>
              <a:tr h="349922">
                <a:tc>
                  <a:txBody>
                    <a:bodyPr/>
                    <a:lstStyle/>
                    <a:p>
                      <a:endParaRPr lang="en-DK" dirty="0"/>
                    </a:p>
                  </a:txBody>
                  <a:tcPr/>
                </a:tc>
                <a:tc>
                  <a:txBody>
                    <a:bodyPr/>
                    <a:lstStyle/>
                    <a:p>
                      <a:endParaRPr lang="en-DK" dirty="0"/>
                    </a:p>
                  </a:txBody>
                  <a:tcPr/>
                </a:tc>
                <a:extLst>
                  <a:ext uri="{0D108BD9-81ED-4DB2-BD59-A6C34878D82A}">
                    <a16:rowId xmlns:a16="http://schemas.microsoft.com/office/drawing/2014/main" val="412877541"/>
                  </a:ext>
                </a:extLst>
              </a:tr>
              <a:tr h="349922">
                <a:tc>
                  <a:txBody>
                    <a:bodyPr/>
                    <a:lstStyle/>
                    <a:p>
                      <a:endParaRPr lang="en-DK"/>
                    </a:p>
                  </a:txBody>
                  <a:tcPr/>
                </a:tc>
                <a:tc>
                  <a:txBody>
                    <a:bodyPr/>
                    <a:lstStyle/>
                    <a:p>
                      <a:endParaRPr lang="en-DK"/>
                    </a:p>
                  </a:txBody>
                  <a:tcPr/>
                </a:tc>
                <a:extLst>
                  <a:ext uri="{0D108BD9-81ED-4DB2-BD59-A6C34878D82A}">
                    <a16:rowId xmlns:a16="http://schemas.microsoft.com/office/drawing/2014/main" val="219085824"/>
                  </a:ext>
                </a:extLst>
              </a:tr>
              <a:tr h="349922">
                <a:tc>
                  <a:txBody>
                    <a:bodyPr/>
                    <a:lstStyle/>
                    <a:p>
                      <a:endParaRPr lang="en-DK" dirty="0"/>
                    </a:p>
                  </a:txBody>
                  <a:tcPr/>
                </a:tc>
                <a:tc>
                  <a:txBody>
                    <a:bodyPr/>
                    <a:lstStyle/>
                    <a:p>
                      <a:endParaRPr lang="en-DK"/>
                    </a:p>
                  </a:txBody>
                  <a:tcPr/>
                </a:tc>
                <a:extLst>
                  <a:ext uri="{0D108BD9-81ED-4DB2-BD59-A6C34878D82A}">
                    <a16:rowId xmlns:a16="http://schemas.microsoft.com/office/drawing/2014/main" val="2866516419"/>
                  </a:ext>
                </a:extLst>
              </a:tr>
              <a:tr h="349922">
                <a:tc>
                  <a:txBody>
                    <a:bodyPr/>
                    <a:lstStyle/>
                    <a:p>
                      <a:endParaRPr lang="en-DK"/>
                    </a:p>
                  </a:txBody>
                  <a:tcPr/>
                </a:tc>
                <a:tc>
                  <a:txBody>
                    <a:bodyPr/>
                    <a:lstStyle/>
                    <a:p>
                      <a:endParaRPr lang="en-DK" dirty="0"/>
                    </a:p>
                  </a:txBody>
                  <a:tcPr/>
                </a:tc>
                <a:extLst>
                  <a:ext uri="{0D108BD9-81ED-4DB2-BD59-A6C34878D82A}">
                    <a16:rowId xmlns:a16="http://schemas.microsoft.com/office/drawing/2014/main" val="2798504272"/>
                  </a:ext>
                </a:extLst>
              </a:tr>
              <a:tr h="349922">
                <a:tc>
                  <a:txBody>
                    <a:bodyPr/>
                    <a:lstStyle/>
                    <a:p>
                      <a:endParaRPr lang="en-DK"/>
                    </a:p>
                  </a:txBody>
                  <a:tcPr/>
                </a:tc>
                <a:tc>
                  <a:txBody>
                    <a:bodyPr/>
                    <a:lstStyle/>
                    <a:p>
                      <a:endParaRPr lang="en-DK"/>
                    </a:p>
                  </a:txBody>
                  <a:tcPr/>
                </a:tc>
                <a:extLst>
                  <a:ext uri="{0D108BD9-81ED-4DB2-BD59-A6C34878D82A}">
                    <a16:rowId xmlns:a16="http://schemas.microsoft.com/office/drawing/2014/main" val="1696620262"/>
                  </a:ext>
                </a:extLst>
              </a:tr>
              <a:tr h="349922">
                <a:tc>
                  <a:txBody>
                    <a:bodyPr/>
                    <a:lstStyle/>
                    <a:p>
                      <a:endParaRPr lang="en-DK"/>
                    </a:p>
                  </a:txBody>
                  <a:tcPr/>
                </a:tc>
                <a:tc>
                  <a:txBody>
                    <a:bodyPr/>
                    <a:lstStyle/>
                    <a:p>
                      <a:endParaRPr lang="en-DK"/>
                    </a:p>
                  </a:txBody>
                  <a:tcPr/>
                </a:tc>
                <a:extLst>
                  <a:ext uri="{0D108BD9-81ED-4DB2-BD59-A6C34878D82A}">
                    <a16:rowId xmlns:a16="http://schemas.microsoft.com/office/drawing/2014/main" val="2472952648"/>
                  </a:ext>
                </a:extLst>
              </a:tr>
              <a:tr h="349922">
                <a:tc>
                  <a:txBody>
                    <a:bodyPr/>
                    <a:lstStyle/>
                    <a:p>
                      <a:endParaRPr lang="en-DK"/>
                    </a:p>
                  </a:txBody>
                  <a:tcPr/>
                </a:tc>
                <a:tc>
                  <a:txBody>
                    <a:bodyPr/>
                    <a:lstStyle/>
                    <a:p>
                      <a:endParaRPr lang="en-DK"/>
                    </a:p>
                  </a:txBody>
                  <a:tcPr/>
                </a:tc>
                <a:extLst>
                  <a:ext uri="{0D108BD9-81ED-4DB2-BD59-A6C34878D82A}">
                    <a16:rowId xmlns:a16="http://schemas.microsoft.com/office/drawing/2014/main" val="777014210"/>
                  </a:ext>
                </a:extLst>
              </a:tr>
              <a:tr h="349922">
                <a:tc>
                  <a:txBody>
                    <a:bodyPr/>
                    <a:lstStyle/>
                    <a:p>
                      <a:endParaRPr lang="en-DK"/>
                    </a:p>
                  </a:txBody>
                  <a:tcPr/>
                </a:tc>
                <a:tc>
                  <a:txBody>
                    <a:bodyPr/>
                    <a:lstStyle/>
                    <a:p>
                      <a:endParaRPr lang="en-DK"/>
                    </a:p>
                  </a:txBody>
                  <a:tcPr/>
                </a:tc>
                <a:extLst>
                  <a:ext uri="{0D108BD9-81ED-4DB2-BD59-A6C34878D82A}">
                    <a16:rowId xmlns:a16="http://schemas.microsoft.com/office/drawing/2014/main" val="455633511"/>
                  </a:ext>
                </a:extLst>
              </a:tr>
              <a:tr h="349922">
                <a:tc>
                  <a:txBody>
                    <a:bodyPr/>
                    <a:lstStyle/>
                    <a:p>
                      <a:endParaRPr lang="en-DK"/>
                    </a:p>
                  </a:txBody>
                  <a:tcPr/>
                </a:tc>
                <a:tc>
                  <a:txBody>
                    <a:bodyPr/>
                    <a:lstStyle/>
                    <a:p>
                      <a:endParaRPr lang="en-DK"/>
                    </a:p>
                  </a:txBody>
                  <a:tcPr/>
                </a:tc>
                <a:extLst>
                  <a:ext uri="{0D108BD9-81ED-4DB2-BD59-A6C34878D82A}">
                    <a16:rowId xmlns:a16="http://schemas.microsoft.com/office/drawing/2014/main" val="1243033249"/>
                  </a:ext>
                </a:extLst>
              </a:tr>
              <a:tr h="349922">
                <a:tc>
                  <a:txBody>
                    <a:bodyPr/>
                    <a:lstStyle/>
                    <a:p>
                      <a:endParaRPr lang="en-DK"/>
                    </a:p>
                  </a:txBody>
                  <a:tcPr/>
                </a:tc>
                <a:tc>
                  <a:txBody>
                    <a:bodyPr/>
                    <a:lstStyle/>
                    <a:p>
                      <a:endParaRPr lang="en-DK"/>
                    </a:p>
                  </a:txBody>
                  <a:tcPr/>
                </a:tc>
                <a:extLst>
                  <a:ext uri="{0D108BD9-81ED-4DB2-BD59-A6C34878D82A}">
                    <a16:rowId xmlns:a16="http://schemas.microsoft.com/office/drawing/2014/main" val="2357248728"/>
                  </a:ext>
                </a:extLst>
              </a:tr>
              <a:tr h="349922">
                <a:tc>
                  <a:txBody>
                    <a:bodyPr/>
                    <a:lstStyle/>
                    <a:p>
                      <a:endParaRPr lang="en-DK"/>
                    </a:p>
                  </a:txBody>
                  <a:tcPr/>
                </a:tc>
                <a:tc>
                  <a:txBody>
                    <a:bodyPr/>
                    <a:lstStyle/>
                    <a:p>
                      <a:endParaRPr lang="en-DK"/>
                    </a:p>
                  </a:txBody>
                  <a:tcPr/>
                </a:tc>
                <a:extLst>
                  <a:ext uri="{0D108BD9-81ED-4DB2-BD59-A6C34878D82A}">
                    <a16:rowId xmlns:a16="http://schemas.microsoft.com/office/drawing/2014/main" val="2232949773"/>
                  </a:ext>
                </a:extLst>
              </a:tr>
              <a:tr h="349922">
                <a:tc>
                  <a:txBody>
                    <a:bodyPr/>
                    <a:lstStyle/>
                    <a:p>
                      <a:endParaRPr lang="en-DK" b="1" dirty="0">
                        <a:latin typeface="Amasis MT Pro Black" panose="020F0502020204030204" pitchFamily="18" charset="0"/>
                      </a:endParaRPr>
                    </a:p>
                  </a:txBody>
                  <a:tcPr/>
                </a:tc>
                <a:tc>
                  <a:txBody>
                    <a:bodyPr/>
                    <a:lstStyle/>
                    <a:p>
                      <a:endParaRPr lang="en-DK" sz="1600" b="1" dirty="0">
                        <a:latin typeface="Amasis MT Pro Black" panose="02040A04050005020304" pitchFamily="18" charset="0"/>
                      </a:endParaRPr>
                    </a:p>
                  </a:txBody>
                  <a:tcPr/>
                </a:tc>
                <a:extLst>
                  <a:ext uri="{0D108BD9-81ED-4DB2-BD59-A6C34878D82A}">
                    <a16:rowId xmlns:a16="http://schemas.microsoft.com/office/drawing/2014/main" val="1790583928"/>
                  </a:ext>
                </a:extLst>
              </a:tr>
            </a:tbl>
          </a:graphicData>
        </a:graphic>
      </p:graphicFrame>
      <p:graphicFrame>
        <p:nvGraphicFramePr>
          <p:cNvPr id="4" name="Table 17">
            <a:extLst>
              <a:ext uri="{FF2B5EF4-FFF2-40B4-BE49-F238E27FC236}">
                <a16:creationId xmlns:a16="http://schemas.microsoft.com/office/drawing/2014/main" id="{A167AB7B-0438-3D09-887C-B90A18BEFFCB}"/>
              </a:ext>
            </a:extLst>
          </p:cNvPr>
          <p:cNvGraphicFramePr>
            <a:graphicFrameLocks noGrp="1"/>
          </p:cNvGraphicFramePr>
          <p:nvPr/>
        </p:nvGraphicFramePr>
        <p:xfrm>
          <a:off x="811318" y="6344039"/>
          <a:ext cx="2255915" cy="370840"/>
        </p:xfrm>
        <a:graphic>
          <a:graphicData uri="http://schemas.openxmlformats.org/drawingml/2006/table">
            <a:tbl>
              <a:tblPr firstRow="1" bandRow="1">
                <a:tableStyleId>{5C22544A-7EE6-4342-B048-85BDC9FD1C3A}</a:tableStyleId>
              </a:tblPr>
              <a:tblGrid>
                <a:gridCol w="2255915">
                  <a:extLst>
                    <a:ext uri="{9D8B030D-6E8A-4147-A177-3AD203B41FA5}">
                      <a16:colId xmlns:a16="http://schemas.microsoft.com/office/drawing/2014/main" val="4294080919"/>
                    </a:ext>
                  </a:extLst>
                </a:gridCol>
              </a:tblGrid>
              <a:tr h="370840">
                <a:tc>
                  <a:txBody>
                    <a:bodyPr/>
                    <a:lstStyle/>
                    <a:p>
                      <a:r>
                        <a:rPr lang="en-US" sz="1600" dirty="0">
                          <a:latin typeface="Amasis MT Pro Black" panose="02040A04050005020304" pitchFamily="18" charset="0"/>
                        </a:rPr>
                        <a:t>Total: _______ min.</a:t>
                      </a:r>
                      <a:endParaRPr lang="en-DK" sz="1600" dirty="0">
                        <a:latin typeface="Amasis MT Pro Black" panose="02040A04050005020304" pitchFamily="18" charset="0"/>
                      </a:endParaRPr>
                    </a:p>
                  </a:txBody>
                  <a:tcPr/>
                </a:tc>
                <a:extLst>
                  <a:ext uri="{0D108BD9-81ED-4DB2-BD59-A6C34878D82A}">
                    <a16:rowId xmlns:a16="http://schemas.microsoft.com/office/drawing/2014/main" val="1243074868"/>
                  </a:ext>
                </a:extLst>
              </a:tr>
            </a:tbl>
          </a:graphicData>
        </a:graphic>
      </p:graphicFrame>
      <p:sp>
        <p:nvSpPr>
          <p:cNvPr id="5" name="TextBox 4">
            <a:extLst>
              <a:ext uri="{FF2B5EF4-FFF2-40B4-BE49-F238E27FC236}">
                <a16:creationId xmlns:a16="http://schemas.microsoft.com/office/drawing/2014/main" id="{8002A6D9-B58E-438C-BDC8-B145AE8AB5FE}"/>
              </a:ext>
            </a:extLst>
          </p:cNvPr>
          <p:cNvSpPr txBox="1"/>
          <p:nvPr/>
        </p:nvSpPr>
        <p:spPr>
          <a:xfrm>
            <a:off x="3417903" y="260940"/>
            <a:ext cx="3844031" cy="707886"/>
          </a:xfrm>
          <a:prstGeom prst="rect">
            <a:avLst/>
          </a:prstGeom>
          <a:noFill/>
        </p:spPr>
        <p:txBody>
          <a:bodyPr wrap="square" rtlCol="0">
            <a:spAutoFit/>
          </a:bodyPr>
          <a:lstStyle/>
          <a:p>
            <a:pPr algn="ctr"/>
            <a:r>
              <a:rPr lang="en-US" sz="4000" b="1" dirty="0">
                <a:latin typeface="Amasis MT Pro Black" panose="02040A04050005020304" pitchFamily="18" charset="0"/>
              </a:rPr>
              <a:t>TOILET</a:t>
            </a:r>
            <a:endParaRPr lang="en-DK" sz="4000" b="1" dirty="0">
              <a:latin typeface="Amasis MT Pro Black" panose="02040A04050005020304" pitchFamily="18" charset="0"/>
            </a:endParaRPr>
          </a:p>
        </p:txBody>
      </p:sp>
      <p:graphicFrame>
        <p:nvGraphicFramePr>
          <p:cNvPr id="6" name="Table 14">
            <a:extLst>
              <a:ext uri="{FF2B5EF4-FFF2-40B4-BE49-F238E27FC236}">
                <a16:creationId xmlns:a16="http://schemas.microsoft.com/office/drawing/2014/main" id="{89EFE562-9AAD-93E6-FEBE-E17DFF601C72}"/>
              </a:ext>
            </a:extLst>
          </p:cNvPr>
          <p:cNvGraphicFramePr>
            <a:graphicFrameLocks noGrp="1"/>
          </p:cNvGraphicFramePr>
          <p:nvPr/>
        </p:nvGraphicFramePr>
        <p:xfrm>
          <a:off x="3335542" y="1217894"/>
          <a:ext cx="4048213" cy="4730469"/>
        </p:xfrm>
        <a:graphic>
          <a:graphicData uri="http://schemas.openxmlformats.org/drawingml/2006/table">
            <a:tbl>
              <a:tblPr firstRow="1" bandRow="1">
                <a:tableStyleId>{5C22544A-7EE6-4342-B048-85BDC9FD1C3A}</a:tableStyleId>
              </a:tblPr>
              <a:tblGrid>
                <a:gridCol w="582952">
                  <a:extLst>
                    <a:ext uri="{9D8B030D-6E8A-4147-A177-3AD203B41FA5}">
                      <a16:colId xmlns:a16="http://schemas.microsoft.com/office/drawing/2014/main" val="2076938588"/>
                    </a:ext>
                  </a:extLst>
                </a:gridCol>
                <a:gridCol w="582952">
                  <a:extLst>
                    <a:ext uri="{9D8B030D-6E8A-4147-A177-3AD203B41FA5}">
                      <a16:colId xmlns:a16="http://schemas.microsoft.com/office/drawing/2014/main" val="3463389249"/>
                    </a:ext>
                  </a:extLst>
                </a:gridCol>
                <a:gridCol w="582952">
                  <a:extLst>
                    <a:ext uri="{9D8B030D-6E8A-4147-A177-3AD203B41FA5}">
                      <a16:colId xmlns:a16="http://schemas.microsoft.com/office/drawing/2014/main" val="1496193948"/>
                    </a:ext>
                  </a:extLst>
                </a:gridCol>
                <a:gridCol w="582952">
                  <a:extLst>
                    <a:ext uri="{9D8B030D-6E8A-4147-A177-3AD203B41FA5}">
                      <a16:colId xmlns:a16="http://schemas.microsoft.com/office/drawing/2014/main" val="2633625823"/>
                    </a:ext>
                  </a:extLst>
                </a:gridCol>
                <a:gridCol w="582952">
                  <a:extLst>
                    <a:ext uri="{9D8B030D-6E8A-4147-A177-3AD203B41FA5}">
                      <a16:colId xmlns:a16="http://schemas.microsoft.com/office/drawing/2014/main" val="496164989"/>
                    </a:ext>
                  </a:extLst>
                </a:gridCol>
                <a:gridCol w="582952">
                  <a:extLst>
                    <a:ext uri="{9D8B030D-6E8A-4147-A177-3AD203B41FA5}">
                      <a16:colId xmlns:a16="http://schemas.microsoft.com/office/drawing/2014/main" val="395152554"/>
                    </a:ext>
                  </a:extLst>
                </a:gridCol>
                <a:gridCol w="550501">
                  <a:extLst>
                    <a:ext uri="{9D8B030D-6E8A-4147-A177-3AD203B41FA5}">
                      <a16:colId xmlns:a16="http://schemas.microsoft.com/office/drawing/2014/main" val="3773938269"/>
                    </a:ext>
                  </a:extLst>
                </a:gridCol>
              </a:tblGrid>
              <a:tr h="524749">
                <a:tc>
                  <a:txBody>
                    <a:bodyPr/>
                    <a:lstStyle/>
                    <a:p>
                      <a:endParaRPr lang="en-DK"/>
                    </a:p>
                  </a:txBody>
                  <a:tcPr/>
                </a:tc>
                <a:tc>
                  <a:txBody>
                    <a:bodyPr/>
                    <a:lstStyle/>
                    <a:p>
                      <a:endParaRPr lang="en-DK"/>
                    </a:p>
                  </a:txBody>
                  <a:tcPr/>
                </a:tc>
                <a:tc>
                  <a:txBody>
                    <a:bodyPr/>
                    <a:lstStyle/>
                    <a:p>
                      <a:endParaRPr lang="en-DK" dirty="0"/>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580007096"/>
                  </a:ext>
                </a:extLst>
              </a:tr>
              <a:tr h="528613">
                <a:tc>
                  <a:txBody>
                    <a:bodyPr/>
                    <a:lstStyle/>
                    <a:p>
                      <a:endParaRPr lang="en-DK" dirty="0"/>
                    </a:p>
                  </a:txBody>
                  <a:tcPr/>
                </a:tc>
                <a:tc>
                  <a:txBody>
                    <a:bodyPr/>
                    <a:lstStyle/>
                    <a:p>
                      <a:endParaRPr lang="en-DK" dirty="0"/>
                    </a:p>
                  </a:txBody>
                  <a:tcPr/>
                </a:tc>
                <a:tc>
                  <a:txBody>
                    <a:bodyPr/>
                    <a:lstStyle/>
                    <a:p>
                      <a:endParaRPr lang="en-DK" dirty="0"/>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181807576"/>
                  </a:ext>
                </a:extLst>
              </a:tr>
              <a:tr h="528613">
                <a:tc>
                  <a:txBody>
                    <a:bodyPr/>
                    <a:lstStyle/>
                    <a:p>
                      <a:endParaRPr lang="en-DK"/>
                    </a:p>
                  </a:txBody>
                  <a:tcPr/>
                </a:tc>
                <a:tc>
                  <a:txBody>
                    <a:bodyPr/>
                    <a:lstStyle/>
                    <a:p>
                      <a:endParaRPr lang="en-DK" dirty="0"/>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dirty="0"/>
                    </a:p>
                  </a:txBody>
                  <a:tcPr/>
                </a:tc>
                <a:extLst>
                  <a:ext uri="{0D108BD9-81ED-4DB2-BD59-A6C34878D82A}">
                    <a16:rowId xmlns:a16="http://schemas.microsoft.com/office/drawing/2014/main" val="1031805549"/>
                  </a:ext>
                </a:extLst>
              </a:tr>
              <a:tr h="524749">
                <a:tc>
                  <a:txBody>
                    <a:bodyPr/>
                    <a:lstStyle/>
                    <a:p>
                      <a:endParaRPr lang="en-DK"/>
                    </a:p>
                  </a:txBody>
                  <a:tcPr/>
                </a:tc>
                <a:tc>
                  <a:txBody>
                    <a:bodyPr/>
                    <a:lstStyle/>
                    <a:p>
                      <a:endParaRPr lang="en-DK"/>
                    </a:p>
                  </a:txBody>
                  <a:tcPr/>
                </a:tc>
                <a:tc>
                  <a:txBody>
                    <a:bodyPr/>
                    <a:lstStyle/>
                    <a:p>
                      <a:endParaRPr lang="en-DK" dirty="0"/>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1046803197"/>
                  </a:ext>
                </a:extLst>
              </a:tr>
              <a:tr h="524749">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709649588"/>
                  </a:ext>
                </a:extLst>
              </a:tr>
              <a:tr h="524749">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3259305564"/>
                  </a:ext>
                </a:extLst>
              </a:tr>
              <a:tr h="524749">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3737977"/>
                  </a:ext>
                </a:extLst>
              </a:tr>
              <a:tr h="524749">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1713241696"/>
                  </a:ext>
                </a:extLst>
              </a:tr>
              <a:tr h="524749">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dirty="0"/>
                    </a:p>
                  </a:txBody>
                  <a:tcPr/>
                </a:tc>
                <a:extLst>
                  <a:ext uri="{0D108BD9-81ED-4DB2-BD59-A6C34878D82A}">
                    <a16:rowId xmlns:a16="http://schemas.microsoft.com/office/drawing/2014/main" val="1460817303"/>
                  </a:ext>
                </a:extLst>
              </a:tr>
            </a:tbl>
          </a:graphicData>
        </a:graphic>
      </p:graphicFrame>
      <p:graphicFrame>
        <p:nvGraphicFramePr>
          <p:cNvPr id="7" name="Table 15">
            <a:extLst>
              <a:ext uri="{FF2B5EF4-FFF2-40B4-BE49-F238E27FC236}">
                <a16:creationId xmlns:a16="http://schemas.microsoft.com/office/drawing/2014/main" id="{52F8ADEA-C9DF-2A20-D3B1-0B51A9B73AFB}"/>
              </a:ext>
            </a:extLst>
          </p:cNvPr>
          <p:cNvGraphicFramePr>
            <a:graphicFrameLocks noGrp="1"/>
          </p:cNvGraphicFramePr>
          <p:nvPr/>
        </p:nvGraphicFramePr>
        <p:xfrm>
          <a:off x="3344418" y="1159590"/>
          <a:ext cx="4039337" cy="579120"/>
        </p:xfrm>
        <a:graphic>
          <a:graphicData uri="http://schemas.openxmlformats.org/drawingml/2006/table">
            <a:tbl>
              <a:tblPr firstRow="1" bandRow="1">
                <a:tableStyleId>{5C22544A-7EE6-4342-B048-85BDC9FD1C3A}</a:tableStyleId>
              </a:tblPr>
              <a:tblGrid>
                <a:gridCol w="4039337">
                  <a:extLst>
                    <a:ext uri="{9D8B030D-6E8A-4147-A177-3AD203B41FA5}">
                      <a16:colId xmlns:a16="http://schemas.microsoft.com/office/drawing/2014/main" val="866476152"/>
                    </a:ext>
                  </a:extLst>
                </a:gridCol>
              </a:tblGrid>
              <a:tr h="496575">
                <a:tc>
                  <a:txBody>
                    <a:bodyPr/>
                    <a:lstStyle/>
                    <a:p>
                      <a:r>
                        <a:rPr lang="en-US" sz="1600" dirty="0">
                          <a:latin typeface="Amasis MT Pro Black" panose="02040A04050005020304" pitchFamily="18" charset="0"/>
                        </a:rPr>
                        <a:t># of toilet flushes (add a cross every time you flush)</a:t>
                      </a:r>
                      <a:endParaRPr lang="en-DK" sz="1600" dirty="0">
                        <a:latin typeface="Amasis MT Pro Black" panose="02040A04050005020304" pitchFamily="18" charset="0"/>
                      </a:endParaRPr>
                    </a:p>
                  </a:txBody>
                  <a:tcPr/>
                </a:tc>
                <a:extLst>
                  <a:ext uri="{0D108BD9-81ED-4DB2-BD59-A6C34878D82A}">
                    <a16:rowId xmlns:a16="http://schemas.microsoft.com/office/drawing/2014/main" val="212769237"/>
                  </a:ext>
                </a:extLst>
              </a:tr>
            </a:tbl>
          </a:graphicData>
        </a:graphic>
      </p:graphicFrame>
      <p:graphicFrame>
        <p:nvGraphicFramePr>
          <p:cNvPr id="8" name="Table 16">
            <a:extLst>
              <a:ext uri="{FF2B5EF4-FFF2-40B4-BE49-F238E27FC236}">
                <a16:creationId xmlns:a16="http://schemas.microsoft.com/office/drawing/2014/main" id="{124F72C8-83D9-6AB0-CB8B-CC23253D2454}"/>
              </a:ext>
            </a:extLst>
          </p:cNvPr>
          <p:cNvGraphicFramePr>
            <a:graphicFrameLocks noGrp="1"/>
          </p:cNvGraphicFramePr>
          <p:nvPr/>
        </p:nvGraphicFramePr>
        <p:xfrm>
          <a:off x="4808244" y="6103526"/>
          <a:ext cx="2575511" cy="370840"/>
        </p:xfrm>
        <a:graphic>
          <a:graphicData uri="http://schemas.openxmlformats.org/drawingml/2006/table">
            <a:tbl>
              <a:tblPr firstRow="1" bandRow="1">
                <a:tableStyleId>{5C22544A-7EE6-4342-B048-85BDC9FD1C3A}</a:tableStyleId>
              </a:tblPr>
              <a:tblGrid>
                <a:gridCol w="2575511">
                  <a:extLst>
                    <a:ext uri="{9D8B030D-6E8A-4147-A177-3AD203B41FA5}">
                      <a16:colId xmlns:a16="http://schemas.microsoft.com/office/drawing/2014/main" val="503918905"/>
                    </a:ext>
                  </a:extLst>
                </a:gridCol>
              </a:tblGrid>
              <a:tr h="370840">
                <a:tc>
                  <a:txBody>
                    <a:bodyPr/>
                    <a:lstStyle/>
                    <a:p>
                      <a:r>
                        <a:rPr lang="en-US" sz="1600" dirty="0">
                          <a:latin typeface="Amasis MT Pro Black" panose="02040A04050005020304" pitchFamily="18" charset="0"/>
                        </a:rPr>
                        <a:t>Total: _______ flushes.</a:t>
                      </a:r>
                      <a:endParaRPr lang="en-DK" sz="1600" dirty="0">
                        <a:latin typeface="Amasis MT Pro Black" panose="02040A04050005020304" pitchFamily="18" charset="0"/>
                      </a:endParaRPr>
                    </a:p>
                  </a:txBody>
                  <a:tcPr/>
                </a:tc>
                <a:extLst>
                  <a:ext uri="{0D108BD9-81ED-4DB2-BD59-A6C34878D82A}">
                    <a16:rowId xmlns:a16="http://schemas.microsoft.com/office/drawing/2014/main" val="444792155"/>
                  </a:ext>
                </a:extLst>
              </a:tr>
            </a:tbl>
          </a:graphicData>
        </a:graphic>
      </p:graphicFrame>
      <p:graphicFrame>
        <p:nvGraphicFramePr>
          <p:cNvPr id="9" name="Table 18">
            <a:extLst>
              <a:ext uri="{FF2B5EF4-FFF2-40B4-BE49-F238E27FC236}">
                <a16:creationId xmlns:a16="http://schemas.microsoft.com/office/drawing/2014/main" id="{D873D163-3C66-DD76-46D4-06BD1496C0EB}"/>
              </a:ext>
            </a:extLst>
          </p:cNvPr>
          <p:cNvGraphicFramePr>
            <a:graphicFrameLocks noGrp="1"/>
          </p:cNvGraphicFramePr>
          <p:nvPr/>
        </p:nvGraphicFramePr>
        <p:xfrm>
          <a:off x="7621486" y="392270"/>
          <a:ext cx="1824358" cy="4704485"/>
        </p:xfrm>
        <a:graphic>
          <a:graphicData uri="http://schemas.openxmlformats.org/drawingml/2006/table">
            <a:tbl>
              <a:tblPr firstRow="1" bandRow="1">
                <a:tableStyleId>{5C22544A-7EE6-4342-B048-85BDC9FD1C3A}</a:tableStyleId>
              </a:tblPr>
              <a:tblGrid>
                <a:gridCol w="761423">
                  <a:extLst>
                    <a:ext uri="{9D8B030D-6E8A-4147-A177-3AD203B41FA5}">
                      <a16:colId xmlns:a16="http://schemas.microsoft.com/office/drawing/2014/main" val="2240511646"/>
                    </a:ext>
                  </a:extLst>
                </a:gridCol>
                <a:gridCol w="1062935">
                  <a:extLst>
                    <a:ext uri="{9D8B030D-6E8A-4147-A177-3AD203B41FA5}">
                      <a16:colId xmlns:a16="http://schemas.microsoft.com/office/drawing/2014/main" val="3650559774"/>
                    </a:ext>
                  </a:extLst>
                </a:gridCol>
              </a:tblGrid>
              <a:tr h="315365">
                <a:tc>
                  <a:txBody>
                    <a:bodyPr/>
                    <a:lstStyle/>
                    <a:p>
                      <a:r>
                        <a:rPr lang="en-US" sz="1200" dirty="0">
                          <a:latin typeface="Amasis MT Pro Black" panose="02040A04050005020304" pitchFamily="18" charset="0"/>
                        </a:rPr>
                        <a:t>#Sink</a:t>
                      </a:r>
                      <a:endParaRPr lang="en-DK" sz="1200" dirty="0">
                        <a:latin typeface="Amasis MT Pro Black" panose="02040A04050005020304" pitchFamily="18" charset="0"/>
                      </a:endParaRPr>
                    </a:p>
                  </a:txBody>
                  <a:tcPr/>
                </a:tc>
                <a:tc>
                  <a:txBody>
                    <a:bodyPr/>
                    <a:lstStyle/>
                    <a:p>
                      <a:r>
                        <a:rPr lang="en-US" sz="1200" dirty="0">
                          <a:latin typeface="Amasis MT Pro Black" panose="02040A04050005020304" pitchFamily="18" charset="0"/>
                        </a:rPr>
                        <a:t>Time [min]</a:t>
                      </a:r>
                      <a:endParaRPr lang="en-DK" sz="1200" dirty="0">
                        <a:latin typeface="Amasis MT Pro Black" panose="02040A04050005020304" pitchFamily="18" charset="0"/>
                      </a:endParaRPr>
                    </a:p>
                  </a:txBody>
                  <a:tcPr/>
                </a:tc>
                <a:extLst>
                  <a:ext uri="{0D108BD9-81ED-4DB2-BD59-A6C34878D82A}">
                    <a16:rowId xmlns:a16="http://schemas.microsoft.com/office/drawing/2014/main" val="3924869641"/>
                  </a:ext>
                </a:extLst>
              </a:tr>
              <a:tr h="325335">
                <a:tc>
                  <a:txBody>
                    <a:bodyPr/>
                    <a:lstStyle/>
                    <a:p>
                      <a:endParaRPr lang="en-DK"/>
                    </a:p>
                  </a:txBody>
                  <a:tcPr/>
                </a:tc>
                <a:tc>
                  <a:txBody>
                    <a:bodyPr/>
                    <a:lstStyle/>
                    <a:p>
                      <a:endParaRPr lang="en-DK" dirty="0"/>
                    </a:p>
                  </a:txBody>
                  <a:tcPr/>
                </a:tc>
                <a:extLst>
                  <a:ext uri="{0D108BD9-81ED-4DB2-BD59-A6C34878D82A}">
                    <a16:rowId xmlns:a16="http://schemas.microsoft.com/office/drawing/2014/main" val="3985907913"/>
                  </a:ext>
                </a:extLst>
              </a:tr>
              <a:tr h="315365">
                <a:tc>
                  <a:txBody>
                    <a:bodyPr/>
                    <a:lstStyle/>
                    <a:p>
                      <a:endParaRPr lang="en-DK" dirty="0"/>
                    </a:p>
                  </a:txBody>
                  <a:tcPr/>
                </a:tc>
                <a:tc>
                  <a:txBody>
                    <a:bodyPr/>
                    <a:lstStyle/>
                    <a:p>
                      <a:endParaRPr lang="en-DK"/>
                    </a:p>
                  </a:txBody>
                  <a:tcPr/>
                </a:tc>
                <a:extLst>
                  <a:ext uri="{0D108BD9-81ED-4DB2-BD59-A6C34878D82A}">
                    <a16:rowId xmlns:a16="http://schemas.microsoft.com/office/drawing/2014/main" val="1677760415"/>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193152163"/>
                  </a:ext>
                </a:extLst>
              </a:tr>
              <a:tr h="315365">
                <a:tc>
                  <a:txBody>
                    <a:bodyPr/>
                    <a:lstStyle/>
                    <a:p>
                      <a:endParaRPr lang="en-DK" dirty="0"/>
                    </a:p>
                  </a:txBody>
                  <a:tcPr/>
                </a:tc>
                <a:tc>
                  <a:txBody>
                    <a:bodyPr/>
                    <a:lstStyle/>
                    <a:p>
                      <a:endParaRPr lang="en-DK" dirty="0"/>
                    </a:p>
                  </a:txBody>
                  <a:tcPr/>
                </a:tc>
                <a:extLst>
                  <a:ext uri="{0D108BD9-81ED-4DB2-BD59-A6C34878D82A}">
                    <a16:rowId xmlns:a16="http://schemas.microsoft.com/office/drawing/2014/main" val="3982638626"/>
                  </a:ext>
                </a:extLst>
              </a:tr>
              <a:tr h="315365">
                <a:tc>
                  <a:txBody>
                    <a:bodyPr/>
                    <a:lstStyle/>
                    <a:p>
                      <a:endParaRPr lang="en-DK"/>
                    </a:p>
                  </a:txBody>
                  <a:tcPr/>
                </a:tc>
                <a:tc>
                  <a:txBody>
                    <a:bodyPr/>
                    <a:lstStyle/>
                    <a:p>
                      <a:endParaRPr lang="en-DK" dirty="0"/>
                    </a:p>
                  </a:txBody>
                  <a:tcPr/>
                </a:tc>
                <a:extLst>
                  <a:ext uri="{0D108BD9-81ED-4DB2-BD59-A6C34878D82A}">
                    <a16:rowId xmlns:a16="http://schemas.microsoft.com/office/drawing/2014/main" val="3000581070"/>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849847893"/>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4205273178"/>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1950048164"/>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2745930664"/>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4045720789"/>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2625178886"/>
                  </a:ext>
                </a:extLst>
              </a:tr>
              <a:tr h="315365">
                <a:tc>
                  <a:txBody>
                    <a:bodyPr/>
                    <a:lstStyle/>
                    <a:p>
                      <a:endParaRPr lang="en-DK"/>
                    </a:p>
                  </a:txBody>
                  <a:tcPr/>
                </a:tc>
                <a:tc>
                  <a:txBody>
                    <a:bodyPr/>
                    <a:lstStyle/>
                    <a:p>
                      <a:endParaRPr lang="en-DK" dirty="0"/>
                    </a:p>
                  </a:txBody>
                  <a:tcPr/>
                </a:tc>
                <a:extLst>
                  <a:ext uri="{0D108BD9-81ED-4DB2-BD59-A6C34878D82A}">
                    <a16:rowId xmlns:a16="http://schemas.microsoft.com/office/drawing/2014/main" val="2019384395"/>
                  </a:ext>
                </a:extLst>
              </a:tr>
            </a:tbl>
          </a:graphicData>
        </a:graphic>
      </p:graphicFrame>
      <p:graphicFrame>
        <p:nvGraphicFramePr>
          <p:cNvPr id="10" name="Table 9">
            <a:extLst>
              <a:ext uri="{FF2B5EF4-FFF2-40B4-BE49-F238E27FC236}">
                <a16:creationId xmlns:a16="http://schemas.microsoft.com/office/drawing/2014/main" id="{11E6AE0E-69C6-0B29-108F-699C8A064B3F}"/>
              </a:ext>
            </a:extLst>
          </p:cNvPr>
          <p:cNvGraphicFramePr>
            <a:graphicFrameLocks noGrp="1"/>
          </p:cNvGraphicFramePr>
          <p:nvPr/>
        </p:nvGraphicFramePr>
        <p:xfrm>
          <a:off x="9483944" y="392269"/>
          <a:ext cx="1824358" cy="4704485"/>
        </p:xfrm>
        <a:graphic>
          <a:graphicData uri="http://schemas.openxmlformats.org/drawingml/2006/table">
            <a:tbl>
              <a:tblPr firstRow="1" bandRow="1">
                <a:tableStyleId>{5C22544A-7EE6-4342-B048-85BDC9FD1C3A}</a:tableStyleId>
              </a:tblPr>
              <a:tblGrid>
                <a:gridCol w="761423">
                  <a:extLst>
                    <a:ext uri="{9D8B030D-6E8A-4147-A177-3AD203B41FA5}">
                      <a16:colId xmlns:a16="http://schemas.microsoft.com/office/drawing/2014/main" val="2240511646"/>
                    </a:ext>
                  </a:extLst>
                </a:gridCol>
                <a:gridCol w="1062935">
                  <a:extLst>
                    <a:ext uri="{9D8B030D-6E8A-4147-A177-3AD203B41FA5}">
                      <a16:colId xmlns:a16="http://schemas.microsoft.com/office/drawing/2014/main" val="3650559774"/>
                    </a:ext>
                  </a:extLst>
                </a:gridCol>
              </a:tblGrid>
              <a:tr h="315365">
                <a:tc>
                  <a:txBody>
                    <a:bodyPr/>
                    <a:lstStyle/>
                    <a:p>
                      <a:r>
                        <a:rPr lang="en-US" sz="1200" dirty="0">
                          <a:latin typeface="Amasis MT Pro Black" panose="02040A04050005020304" pitchFamily="18" charset="0"/>
                        </a:rPr>
                        <a:t>#Sink</a:t>
                      </a:r>
                      <a:endParaRPr lang="en-DK" sz="1200" dirty="0">
                        <a:latin typeface="Amasis MT Pro Black" panose="02040A04050005020304" pitchFamily="18" charset="0"/>
                      </a:endParaRPr>
                    </a:p>
                  </a:txBody>
                  <a:tcPr/>
                </a:tc>
                <a:tc>
                  <a:txBody>
                    <a:bodyPr/>
                    <a:lstStyle/>
                    <a:p>
                      <a:r>
                        <a:rPr lang="en-US" sz="1200" dirty="0">
                          <a:latin typeface="Amasis MT Pro Black" panose="02040A04050005020304" pitchFamily="18" charset="0"/>
                        </a:rPr>
                        <a:t>Time [min]</a:t>
                      </a:r>
                      <a:endParaRPr lang="en-DK" sz="1200" dirty="0">
                        <a:latin typeface="Amasis MT Pro Black" panose="02040A04050005020304" pitchFamily="18" charset="0"/>
                      </a:endParaRPr>
                    </a:p>
                  </a:txBody>
                  <a:tcPr/>
                </a:tc>
                <a:extLst>
                  <a:ext uri="{0D108BD9-81ED-4DB2-BD59-A6C34878D82A}">
                    <a16:rowId xmlns:a16="http://schemas.microsoft.com/office/drawing/2014/main" val="3924869641"/>
                  </a:ext>
                </a:extLst>
              </a:tr>
              <a:tr h="315365">
                <a:tc>
                  <a:txBody>
                    <a:bodyPr/>
                    <a:lstStyle/>
                    <a:p>
                      <a:endParaRPr lang="en-DK"/>
                    </a:p>
                  </a:txBody>
                  <a:tcPr/>
                </a:tc>
                <a:tc>
                  <a:txBody>
                    <a:bodyPr/>
                    <a:lstStyle/>
                    <a:p>
                      <a:endParaRPr lang="en-DK" dirty="0"/>
                    </a:p>
                  </a:txBody>
                  <a:tcPr/>
                </a:tc>
                <a:extLst>
                  <a:ext uri="{0D108BD9-81ED-4DB2-BD59-A6C34878D82A}">
                    <a16:rowId xmlns:a16="http://schemas.microsoft.com/office/drawing/2014/main" val="3985907913"/>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1677760415"/>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193152163"/>
                  </a:ext>
                </a:extLst>
              </a:tr>
              <a:tr h="315365">
                <a:tc>
                  <a:txBody>
                    <a:bodyPr/>
                    <a:lstStyle/>
                    <a:p>
                      <a:endParaRPr lang="en-DK" dirty="0"/>
                    </a:p>
                  </a:txBody>
                  <a:tcPr/>
                </a:tc>
                <a:tc>
                  <a:txBody>
                    <a:bodyPr/>
                    <a:lstStyle/>
                    <a:p>
                      <a:endParaRPr lang="en-DK" dirty="0"/>
                    </a:p>
                  </a:txBody>
                  <a:tcPr/>
                </a:tc>
                <a:extLst>
                  <a:ext uri="{0D108BD9-81ED-4DB2-BD59-A6C34878D82A}">
                    <a16:rowId xmlns:a16="http://schemas.microsoft.com/office/drawing/2014/main" val="3982638626"/>
                  </a:ext>
                </a:extLst>
              </a:tr>
              <a:tr h="315365">
                <a:tc>
                  <a:txBody>
                    <a:bodyPr/>
                    <a:lstStyle/>
                    <a:p>
                      <a:endParaRPr lang="en-DK"/>
                    </a:p>
                  </a:txBody>
                  <a:tcPr/>
                </a:tc>
                <a:tc>
                  <a:txBody>
                    <a:bodyPr/>
                    <a:lstStyle/>
                    <a:p>
                      <a:endParaRPr lang="en-DK" dirty="0"/>
                    </a:p>
                  </a:txBody>
                  <a:tcPr/>
                </a:tc>
                <a:extLst>
                  <a:ext uri="{0D108BD9-81ED-4DB2-BD59-A6C34878D82A}">
                    <a16:rowId xmlns:a16="http://schemas.microsoft.com/office/drawing/2014/main" val="3000581070"/>
                  </a:ext>
                </a:extLst>
              </a:tr>
              <a:tr h="315365">
                <a:tc>
                  <a:txBody>
                    <a:bodyPr/>
                    <a:lstStyle/>
                    <a:p>
                      <a:endParaRPr lang="en-DK" dirty="0"/>
                    </a:p>
                  </a:txBody>
                  <a:tcPr/>
                </a:tc>
                <a:tc>
                  <a:txBody>
                    <a:bodyPr/>
                    <a:lstStyle/>
                    <a:p>
                      <a:endParaRPr lang="en-DK" dirty="0"/>
                    </a:p>
                  </a:txBody>
                  <a:tcPr/>
                </a:tc>
                <a:extLst>
                  <a:ext uri="{0D108BD9-81ED-4DB2-BD59-A6C34878D82A}">
                    <a16:rowId xmlns:a16="http://schemas.microsoft.com/office/drawing/2014/main" val="849847893"/>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4205273178"/>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1950048164"/>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2745930664"/>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4045720789"/>
                  </a:ext>
                </a:extLst>
              </a:tr>
              <a:tr h="315365">
                <a:tc>
                  <a:txBody>
                    <a:bodyPr/>
                    <a:lstStyle/>
                    <a:p>
                      <a:endParaRPr lang="en-DK"/>
                    </a:p>
                  </a:txBody>
                  <a:tcPr/>
                </a:tc>
                <a:tc>
                  <a:txBody>
                    <a:bodyPr/>
                    <a:lstStyle/>
                    <a:p>
                      <a:endParaRPr lang="en-DK"/>
                    </a:p>
                  </a:txBody>
                  <a:tcPr/>
                </a:tc>
                <a:extLst>
                  <a:ext uri="{0D108BD9-81ED-4DB2-BD59-A6C34878D82A}">
                    <a16:rowId xmlns:a16="http://schemas.microsoft.com/office/drawing/2014/main" val="2625178886"/>
                  </a:ext>
                </a:extLst>
              </a:tr>
              <a:tr h="315365">
                <a:tc>
                  <a:txBody>
                    <a:bodyPr/>
                    <a:lstStyle/>
                    <a:p>
                      <a:endParaRPr lang="en-DK"/>
                    </a:p>
                  </a:txBody>
                  <a:tcPr/>
                </a:tc>
                <a:tc>
                  <a:txBody>
                    <a:bodyPr/>
                    <a:lstStyle/>
                    <a:p>
                      <a:endParaRPr lang="en-DK" dirty="0"/>
                    </a:p>
                  </a:txBody>
                  <a:tcPr/>
                </a:tc>
                <a:extLst>
                  <a:ext uri="{0D108BD9-81ED-4DB2-BD59-A6C34878D82A}">
                    <a16:rowId xmlns:a16="http://schemas.microsoft.com/office/drawing/2014/main" val="2019384395"/>
                  </a:ext>
                </a:extLst>
              </a:tr>
            </a:tbl>
          </a:graphicData>
        </a:graphic>
      </p:graphicFrame>
      <p:graphicFrame>
        <p:nvGraphicFramePr>
          <p:cNvPr id="11" name="Table 17">
            <a:extLst>
              <a:ext uri="{FF2B5EF4-FFF2-40B4-BE49-F238E27FC236}">
                <a16:creationId xmlns:a16="http://schemas.microsoft.com/office/drawing/2014/main" id="{21247FE6-EF15-EBA2-8E5C-C8E94E5771F9}"/>
              </a:ext>
            </a:extLst>
          </p:cNvPr>
          <p:cNvGraphicFramePr>
            <a:graphicFrameLocks noGrp="1"/>
          </p:cNvGraphicFramePr>
          <p:nvPr/>
        </p:nvGraphicFramePr>
        <p:xfrm>
          <a:off x="9042862" y="5231294"/>
          <a:ext cx="2255915" cy="370840"/>
        </p:xfrm>
        <a:graphic>
          <a:graphicData uri="http://schemas.openxmlformats.org/drawingml/2006/table">
            <a:tbl>
              <a:tblPr firstRow="1" bandRow="1">
                <a:tableStyleId>{5C22544A-7EE6-4342-B048-85BDC9FD1C3A}</a:tableStyleId>
              </a:tblPr>
              <a:tblGrid>
                <a:gridCol w="2255915">
                  <a:extLst>
                    <a:ext uri="{9D8B030D-6E8A-4147-A177-3AD203B41FA5}">
                      <a16:colId xmlns:a16="http://schemas.microsoft.com/office/drawing/2014/main" val="4294080919"/>
                    </a:ext>
                  </a:extLst>
                </a:gridCol>
              </a:tblGrid>
              <a:tr h="370840">
                <a:tc>
                  <a:txBody>
                    <a:bodyPr/>
                    <a:lstStyle/>
                    <a:p>
                      <a:r>
                        <a:rPr lang="en-US" sz="1600" dirty="0">
                          <a:latin typeface="Amasis MT Pro Black" panose="02040A04050005020304" pitchFamily="18" charset="0"/>
                        </a:rPr>
                        <a:t>Total: _______ min.</a:t>
                      </a:r>
                      <a:endParaRPr lang="en-DK" sz="1600" dirty="0">
                        <a:latin typeface="Amasis MT Pro Black" panose="02040A04050005020304" pitchFamily="18" charset="0"/>
                      </a:endParaRPr>
                    </a:p>
                  </a:txBody>
                  <a:tcPr/>
                </a:tc>
                <a:extLst>
                  <a:ext uri="{0D108BD9-81ED-4DB2-BD59-A6C34878D82A}">
                    <a16:rowId xmlns:a16="http://schemas.microsoft.com/office/drawing/2014/main" val="1243074868"/>
                  </a:ext>
                </a:extLst>
              </a:tr>
            </a:tbl>
          </a:graphicData>
        </a:graphic>
      </p:graphicFrame>
    </p:spTree>
    <p:extLst>
      <p:ext uri="{BB962C8B-B14F-4D97-AF65-F5344CB8AC3E}">
        <p14:creationId xmlns:p14="http://schemas.microsoft.com/office/powerpoint/2010/main" val="2952567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FF5E7EFD-FC0F-4034-14E1-1D67A4E1CD79}"/>
              </a:ext>
            </a:extLst>
          </p:cNvPr>
          <p:cNvGraphicFramePr>
            <a:graphicFrameLocks noGrp="1"/>
          </p:cNvGraphicFramePr>
          <p:nvPr/>
        </p:nvGraphicFramePr>
        <p:xfrm>
          <a:off x="783206" y="1230436"/>
          <a:ext cx="2793012" cy="4345971"/>
        </p:xfrm>
        <a:graphic>
          <a:graphicData uri="http://schemas.openxmlformats.org/drawingml/2006/table">
            <a:tbl>
              <a:tblPr firstRow="1" bandRow="1">
                <a:tableStyleId>{5C22544A-7EE6-4342-B048-85BDC9FD1C3A}</a:tableStyleId>
              </a:tblPr>
              <a:tblGrid>
                <a:gridCol w="698253">
                  <a:extLst>
                    <a:ext uri="{9D8B030D-6E8A-4147-A177-3AD203B41FA5}">
                      <a16:colId xmlns:a16="http://schemas.microsoft.com/office/drawing/2014/main" val="2409689816"/>
                    </a:ext>
                  </a:extLst>
                </a:gridCol>
                <a:gridCol w="698253">
                  <a:extLst>
                    <a:ext uri="{9D8B030D-6E8A-4147-A177-3AD203B41FA5}">
                      <a16:colId xmlns:a16="http://schemas.microsoft.com/office/drawing/2014/main" val="4158396777"/>
                    </a:ext>
                  </a:extLst>
                </a:gridCol>
                <a:gridCol w="698253">
                  <a:extLst>
                    <a:ext uri="{9D8B030D-6E8A-4147-A177-3AD203B41FA5}">
                      <a16:colId xmlns:a16="http://schemas.microsoft.com/office/drawing/2014/main" val="2205961694"/>
                    </a:ext>
                  </a:extLst>
                </a:gridCol>
                <a:gridCol w="698253">
                  <a:extLst>
                    <a:ext uri="{9D8B030D-6E8A-4147-A177-3AD203B41FA5}">
                      <a16:colId xmlns:a16="http://schemas.microsoft.com/office/drawing/2014/main" val="685949513"/>
                    </a:ext>
                  </a:extLst>
                </a:gridCol>
              </a:tblGrid>
              <a:tr h="620853">
                <a:tc>
                  <a:txBody>
                    <a:bodyPr/>
                    <a:lstStyle/>
                    <a:p>
                      <a:endParaRPr lang="en-DK"/>
                    </a:p>
                  </a:txBody>
                  <a:tcPr/>
                </a:tc>
                <a:tc>
                  <a:txBody>
                    <a:bodyPr/>
                    <a:lstStyle/>
                    <a:p>
                      <a:endParaRPr lang="en-DK" dirty="0"/>
                    </a:p>
                  </a:txBody>
                  <a:tcPr/>
                </a:tc>
                <a:tc>
                  <a:txBody>
                    <a:bodyPr/>
                    <a:lstStyle/>
                    <a:p>
                      <a:endParaRPr lang="en-DK" dirty="0"/>
                    </a:p>
                  </a:txBody>
                  <a:tcPr/>
                </a:tc>
                <a:tc>
                  <a:txBody>
                    <a:bodyPr/>
                    <a:lstStyle/>
                    <a:p>
                      <a:endParaRPr lang="en-DK"/>
                    </a:p>
                  </a:txBody>
                  <a:tcPr/>
                </a:tc>
                <a:extLst>
                  <a:ext uri="{0D108BD9-81ED-4DB2-BD59-A6C34878D82A}">
                    <a16:rowId xmlns:a16="http://schemas.microsoft.com/office/drawing/2014/main" val="2154391274"/>
                  </a:ext>
                </a:extLst>
              </a:tr>
              <a:tr h="620853">
                <a:tc>
                  <a:txBody>
                    <a:bodyPr/>
                    <a:lstStyle/>
                    <a:p>
                      <a:endParaRPr lang="en-DK" dirty="0"/>
                    </a:p>
                  </a:txBody>
                  <a:tcPr/>
                </a:tc>
                <a:tc>
                  <a:txBody>
                    <a:bodyPr/>
                    <a:lstStyle/>
                    <a:p>
                      <a:endParaRPr lang="en-DK"/>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461053706"/>
                  </a:ext>
                </a:extLst>
              </a:tr>
              <a:tr h="620853">
                <a:tc>
                  <a:txBody>
                    <a:bodyPr/>
                    <a:lstStyle/>
                    <a:p>
                      <a:endParaRPr lang="en-DK" dirty="0"/>
                    </a:p>
                  </a:txBody>
                  <a:tcPr/>
                </a:tc>
                <a:tc>
                  <a:txBody>
                    <a:bodyPr/>
                    <a:lstStyle/>
                    <a:p>
                      <a:endParaRPr lang="en-DK" dirty="0"/>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291468960"/>
                  </a:ext>
                </a:extLst>
              </a:tr>
              <a:tr h="620853">
                <a:tc>
                  <a:txBody>
                    <a:bodyPr/>
                    <a:lstStyle/>
                    <a:p>
                      <a:endParaRPr lang="en-DK"/>
                    </a:p>
                  </a:txBody>
                  <a:tcPr/>
                </a:tc>
                <a:tc>
                  <a:txBody>
                    <a:bodyPr/>
                    <a:lstStyle/>
                    <a:p>
                      <a:endParaRPr lang="en-DK" dirty="0"/>
                    </a:p>
                  </a:txBody>
                  <a:tcPr/>
                </a:tc>
                <a:tc>
                  <a:txBody>
                    <a:bodyPr/>
                    <a:lstStyle/>
                    <a:p>
                      <a:endParaRPr lang="en-DK"/>
                    </a:p>
                  </a:txBody>
                  <a:tcPr/>
                </a:tc>
                <a:tc>
                  <a:txBody>
                    <a:bodyPr/>
                    <a:lstStyle/>
                    <a:p>
                      <a:endParaRPr lang="en-DK" dirty="0"/>
                    </a:p>
                  </a:txBody>
                  <a:tcPr/>
                </a:tc>
                <a:extLst>
                  <a:ext uri="{0D108BD9-81ED-4DB2-BD59-A6C34878D82A}">
                    <a16:rowId xmlns:a16="http://schemas.microsoft.com/office/drawing/2014/main" val="3718051168"/>
                  </a:ext>
                </a:extLst>
              </a:tr>
              <a:tr h="620853">
                <a:tc>
                  <a:txBody>
                    <a:bodyPr/>
                    <a:lstStyle/>
                    <a:p>
                      <a:endParaRPr lang="en-DK"/>
                    </a:p>
                  </a:txBody>
                  <a:tcPr/>
                </a:tc>
                <a:tc>
                  <a:txBody>
                    <a:bodyPr/>
                    <a:lstStyle/>
                    <a:p>
                      <a:endParaRPr lang="en-DK" dirty="0"/>
                    </a:p>
                  </a:txBody>
                  <a:tcPr/>
                </a:tc>
                <a:tc>
                  <a:txBody>
                    <a:bodyPr/>
                    <a:lstStyle/>
                    <a:p>
                      <a:endParaRPr lang="en-DK" dirty="0"/>
                    </a:p>
                  </a:txBody>
                  <a:tcPr/>
                </a:tc>
                <a:tc>
                  <a:txBody>
                    <a:bodyPr/>
                    <a:lstStyle/>
                    <a:p>
                      <a:endParaRPr lang="en-DK" dirty="0"/>
                    </a:p>
                  </a:txBody>
                  <a:tcPr/>
                </a:tc>
                <a:extLst>
                  <a:ext uri="{0D108BD9-81ED-4DB2-BD59-A6C34878D82A}">
                    <a16:rowId xmlns:a16="http://schemas.microsoft.com/office/drawing/2014/main" val="512412227"/>
                  </a:ext>
                </a:extLst>
              </a:tr>
              <a:tr h="620853">
                <a:tc>
                  <a:txBody>
                    <a:bodyPr/>
                    <a:lstStyle/>
                    <a:p>
                      <a:endParaRPr lang="en-DK"/>
                    </a:p>
                  </a:txBody>
                  <a:tcPr/>
                </a:tc>
                <a:tc>
                  <a:txBody>
                    <a:bodyPr/>
                    <a:lstStyle/>
                    <a:p>
                      <a:endParaRPr lang="en-DK"/>
                    </a:p>
                  </a:txBody>
                  <a:tcPr/>
                </a:tc>
                <a:tc>
                  <a:txBody>
                    <a:bodyPr/>
                    <a:lstStyle/>
                    <a:p>
                      <a:endParaRPr lang="en-DK" dirty="0"/>
                    </a:p>
                  </a:txBody>
                  <a:tcPr/>
                </a:tc>
                <a:tc>
                  <a:txBody>
                    <a:bodyPr/>
                    <a:lstStyle/>
                    <a:p>
                      <a:endParaRPr lang="en-DK" dirty="0"/>
                    </a:p>
                  </a:txBody>
                  <a:tcPr/>
                </a:tc>
                <a:extLst>
                  <a:ext uri="{0D108BD9-81ED-4DB2-BD59-A6C34878D82A}">
                    <a16:rowId xmlns:a16="http://schemas.microsoft.com/office/drawing/2014/main" val="1876364285"/>
                  </a:ext>
                </a:extLst>
              </a:tr>
              <a:tr h="620853">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dirty="0"/>
                    </a:p>
                  </a:txBody>
                  <a:tcPr/>
                </a:tc>
                <a:extLst>
                  <a:ext uri="{0D108BD9-81ED-4DB2-BD59-A6C34878D82A}">
                    <a16:rowId xmlns:a16="http://schemas.microsoft.com/office/drawing/2014/main" val="1961006565"/>
                  </a:ext>
                </a:extLst>
              </a:tr>
            </a:tbl>
          </a:graphicData>
        </a:graphic>
      </p:graphicFrame>
      <p:graphicFrame>
        <p:nvGraphicFramePr>
          <p:cNvPr id="3" name="Table 4">
            <a:extLst>
              <a:ext uri="{FF2B5EF4-FFF2-40B4-BE49-F238E27FC236}">
                <a16:creationId xmlns:a16="http://schemas.microsoft.com/office/drawing/2014/main" id="{D1C4A49A-F441-925D-ADD7-6CD296DB505B}"/>
              </a:ext>
            </a:extLst>
          </p:cNvPr>
          <p:cNvGraphicFramePr>
            <a:graphicFrameLocks noGrp="1"/>
          </p:cNvGraphicFramePr>
          <p:nvPr>
            <p:extLst>
              <p:ext uri="{D42A27DB-BD31-4B8C-83A1-F6EECF244321}">
                <p14:modId xmlns:p14="http://schemas.microsoft.com/office/powerpoint/2010/main" val="4130216440"/>
              </p:ext>
            </p:extLst>
          </p:nvPr>
        </p:nvGraphicFramePr>
        <p:xfrm>
          <a:off x="780246" y="671588"/>
          <a:ext cx="2800893" cy="1188720"/>
        </p:xfrm>
        <a:graphic>
          <a:graphicData uri="http://schemas.openxmlformats.org/drawingml/2006/table">
            <a:tbl>
              <a:tblPr firstRow="1" bandRow="1">
                <a:tableStyleId>{5C22544A-7EE6-4342-B048-85BDC9FD1C3A}</a:tableStyleId>
              </a:tblPr>
              <a:tblGrid>
                <a:gridCol w="2800893">
                  <a:extLst>
                    <a:ext uri="{9D8B030D-6E8A-4147-A177-3AD203B41FA5}">
                      <a16:colId xmlns:a16="http://schemas.microsoft.com/office/drawing/2014/main" val="50970772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masis MT Pro Black" panose="02040A04050005020304" pitchFamily="18" charset="0"/>
                        </a:rPr>
                        <a:t># dishwashing cycles (add a cross every time you use it)</a:t>
                      </a:r>
                      <a:endParaRPr lang="en-DK" sz="1800" dirty="0">
                        <a:latin typeface="Amasis MT Pro Black" panose="02040A04050005020304" pitchFamily="18" charset="0"/>
                      </a:endParaRPr>
                    </a:p>
                    <a:p>
                      <a:endParaRPr lang="en-DK" dirty="0"/>
                    </a:p>
                  </a:txBody>
                  <a:tcPr/>
                </a:tc>
                <a:extLst>
                  <a:ext uri="{0D108BD9-81ED-4DB2-BD59-A6C34878D82A}">
                    <a16:rowId xmlns:a16="http://schemas.microsoft.com/office/drawing/2014/main" val="1379846306"/>
                  </a:ext>
                </a:extLst>
              </a:tr>
            </a:tbl>
          </a:graphicData>
        </a:graphic>
      </p:graphicFrame>
      <p:graphicFrame>
        <p:nvGraphicFramePr>
          <p:cNvPr id="5" name="Table 4">
            <a:extLst>
              <a:ext uri="{FF2B5EF4-FFF2-40B4-BE49-F238E27FC236}">
                <a16:creationId xmlns:a16="http://schemas.microsoft.com/office/drawing/2014/main" id="{4405CF40-CE59-A08E-39AA-BA66B5F421E0}"/>
              </a:ext>
            </a:extLst>
          </p:cNvPr>
          <p:cNvGraphicFramePr>
            <a:graphicFrameLocks noGrp="1"/>
          </p:cNvGraphicFramePr>
          <p:nvPr/>
        </p:nvGraphicFramePr>
        <p:xfrm>
          <a:off x="6814105" y="674143"/>
          <a:ext cx="2211526" cy="4389120"/>
        </p:xfrm>
        <a:graphic>
          <a:graphicData uri="http://schemas.openxmlformats.org/drawingml/2006/table">
            <a:tbl>
              <a:tblPr firstRow="1" bandRow="1">
                <a:tableStyleId>{5C22544A-7EE6-4342-B048-85BDC9FD1C3A}</a:tableStyleId>
              </a:tblPr>
              <a:tblGrid>
                <a:gridCol w="1105763">
                  <a:extLst>
                    <a:ext uri="{9D8B030D-6E8A-4147-A177-3AD203B41FA5}">
                      <a16:colId xmlns:a16="http://schemas.microsoft.com/office/drawing/2014/main" val="947656269"/>
                    </a:ext>
                  </a:extLst>
                </a:gridCol>
                <a:gridCol w="1105763">
                  <a:extLst>
                    <a:ext uri="{9D8B030D-6E8A-4147-A177-3AD203B41FA5}">
                      <a16:colId xmlns:a16="http://schemas.microsoft.com/office/drawing/2014/main" val="3811141479"/>
                    </a:ext>
                  </a:extLst>
                </a:gridCol>
              </a:tblGrid>
              <a:tr h="346185">
                <a:tc>
                  <a:txBody>
                    <a:bodyPr/>
                    <a:lstStyle/>
                    <a:p>
                      <a:endParaRPr lang="en-DK"/>
                    </a:p>
                  </a:txBody>
                  <a:tcPr/>
                </a:tc>
                <a:tc>
                  <a:txBody>
                    <a:bodyPr/>
                    <a:lstStyle/>
                    <a:p>
                      <a:endParaRPr lang="en-DK"/>
                    </a:p>
                  </a:txBody>
                  <a:tcPr/>
                </a:tc>
                <a:extLst>
                  <a:ext uri="{0D108BD9-81ED-4DB2-BD59-A6C34878D82A}">
                    <a16:rowId xmlns:a16="http://schemas.microsoft.com/office/drawing/2014/main" val="1723660239"/>
                  </a:ext>
                </a:extLst>
              </a:tr>
              <a:tr h="346185">
                <a:tc>
                  <a:txBody>
                    <a:bodyPr/>
                    <a:lstStyle/>
                    <a:p>
                      <a:endParaRPr lang="en-DK" dirty="0"/>
                    </a:p>
                  </a:txBody>
                  <a:tcPr/>
                </a:tc>
                <a:tc>
                  <a:txBody>
                    <a:bodyPr/>
                    <a:lstStyle/>
                    <a:p>
                      <a:endParaRPr lang="en-DK"/>
                    </a:p>
                  </a:txBody>
                  <a:tcPr/>
                </a:tc>
                <a:extLst>
                  <a:ext uri="{0D108BD9-81ED-4DB2-BD59-A6C34878D82A}">
                    <a16:rowId xmlns:a16="http://schemas.microsoft.com/office/drawing/2014/main" val="3710165324"/>
                  </a:ext>
                </a:extLst>
              </a:tr>
              <a:tr h="346185">
                <a:tc>
                  <a:txBody>
                    <a:bodyPr/>
                    <a:lstStyle/>
                    <a:p>
                      <a:endParaRPr lang="en-DK"/>
                    </a:p>
                  </a:txBody>
                  <a:tcPr/>
                </a:tc>
                <a:tc>
                  <a:txBody>
                    <a:bodyPr/>
                    <a:lstStyle/>
                    <a:p>
                      <a:endParaRPr lang="en-DK" dirty="0"/>
                    </a:p>
                  </a:txBody>
                  <a:tcPr/>
                </a:tc>
                <a:extLst>
                  <a:ext uri="{0D108BD9-81ED-4DB2-BD59-A6C34878D82A}">
                    <a16:rowId xmlns:a16="http://schemas.microsoft.com/office/drawing/2014/main" val="3308140591"/>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696368125"/>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2640020481"/>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2559533121"/>
                  </a:ext>
                </a:extLst>
              </a:tr>
              <a:tr h="346185">
                <a:tc>
                  <a:txBody>
                    <a:bodyPr/>
                    <a:lstStyle/>
                    <a:p>
                      <a:endParaRPr lang="en-DK" dirty="0"/>
                    </a:p>
                  </a:txBody>
                  <a:tcPr/>
                </a:tc>
                <a:tc>
                  <a:txBody>
                    <a:bodyPr/>
                    <a:lstStyle/>
                    <a:p>
                      <a:endParaRPr lang="en-DK" dirty="0"/>
                    </a:p>
                  </a:txBody>
                  <a:tcPr/>
                </a:tc>
                <a:extLst>
                  <a:ext uri="{0D108BD9-81ED-4DB2-BD59-A6C34878D82A}">
                    <a16:rowId xmlns:a16="http://schemas.microsoft.com/office/drawing/2014/main" val="1082418304"/>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3062580820"/>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929673147"/>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2971801621"/>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3290920"/>
                  </a:ext>
                </a:extLst>
              </a:tr>
              <a:tr h="346185">
                <a:tc>
                  <a:txBody>
                    <a:bodyPr/>
                    <a:lstStyle/>
                    <a:p>
                      <a:endParaRPr lang="en-DK"/>
                    </a:p>
                  </a:txBody>
                  <a:tcPr/>
                </a:tc>
                <a:tc>
                  <a:txBody>
                    <a:bodyPr/>
                    <a:lstStyle/>
                    <a:p>
                      <a:endParaRPr lang="en-DK" dirty="0"/>
                    </a:p>
                  </a:txBody>
                  <a:tcPr/>
                </a:tc>
                <a:extLst>
                  <a:ext uri="{0D108BD9-81ED-4DB2-BD59-A6C34878D82A}">
                    <a16:rowId xmlns:a16="http://schemas.microsoft.com/office/drawing/2014/main" val="3869867427"/>
                  </a:ext>
                </a:extLst>
              </a:tr>
            </a:tbl>
          </a:graphicData>
        </a:graphic>
      </p:graphicFrame>
      <p:graphicFrame>
        <p:nvGraphicFramePr>
          <p:cNvPr id="6" name="Table 7">
            <a:extLst>
              <a:ext uri="{FF2B5EF4-FFF2-40B4-BE49-F238E27FC236}">
                <a16:creationId xmlns:a16="http://schemas.microsoft.com/office/drawing/2014/main" id="{222196DF-E4C6-EFD9-6082-C1ED834E41F0}"/>
              </a:ext>
            </a:extLst>
          </p:cNvPr>
          <p:cNvGraphicFramePr>
            <a:graphicFrameLocks noGrp="1"/>
          </p:cNvGraphicFramePr>
          <p:nvPr/>
        </p:nvGraphicFramePr>
        <p:xfrm>
          <a:off x="6814104" y="671588"/>
          <a:ext cx="2201656" cy="370840"/>
        </p:xfrm>
        <a:graphic>
          <a:graphicData uri="http://schemas.openxmlformats.org/drawingml/2006/table">
            <a:tbl>
              <a:tblPr firstRow="1" bandRow="1">
                <a:tableStyleId>{5C22544A-7EE6-4342-B048-85BDC9FD1C3A}</a:tableStyleId>
              </a:tblPr>
              <a:tblGrid>
                <a:gridCol w="2201656">
                  <a:extLst>
                    <a:ext uri="{9D8B030D-6E8A-4147-A177-3AD203B41FA5}">
                      <a16:colId xmlns:a16="http://schemas.microsoft.com/office/drawing/2014/main" val="2964607067"/>
                    </a:ext>
                  </a:extLst>
                </a:gridCol>
              </a:tblGrid>
              <a:tr h="370840">
                <a:tc>
                  <a:txBody>
                    <a:bodyPr/>
                    <a:lstStyle/>
                    <a:p>
                      <a:r>
                        <a:rPr lang="en-US" sz="1600" dirty="0">
                          <a:latin typeface="Amasis MT Pro Black" panose="02040A04050005020304" pitchFamily="18" charset="0"/>
                        </a:rPr>
                        <a:t>Use of sink [min]</a:t>
                      </a:r>
                      <a:endParaRPr lang="en-DK" sz="1600" dirty="0">
                        <a:latin typeface="Amasis MT Pro Black" panose="02040A04050005020304" pitchFamily="18" charset="0"/>
                      </a:endParaRPr>
                    </a:p>
                  </a:txBody>
                  <a:tcPr/>
                </a:tc>
                <a:extLst>
                  <a:ext uri="{0D108BD9-81ED-4DB2-BD59-A6C34878D82A}">
                    <a16:rowId xmlns:a16="http://schemas.microsoft.com/office/drawing/2014/main" val="1991323311"/>
                  </a:ext>
                </a:extLst>
              </a:tr>
            </a:tbl>
          </a:graphicData>
        </a:graphic>
      </p:graphicFrame>
      <p:graphicFrame>
        <p:nvGraphicFramePr>
          <p:cNvPr id="7" name="Table 4">
            <a:extLst>
              <a:ext uri="{FF2B5EF4-FFF2-40B4-BE49-F238E27FC236}">
                <a16:creationId xmlns:a16="http://schemas.microsoft.com/office/drawing/2014/main" id="{DEC6AFD4-F876-C356-F83D-C51DA605D7B0}"/>
              </a:ext>
            </a:extLst>
          </p:cNvPr>
          <p:cNvGraphicFramePr>
            <a:graphicFrameLocks noGrp="1"/>
          </p:cNvGraphicFramePr>
          <p:nvPr/>
        </p:nvGraphicFramePr>
        <p:xfrm>
          <a:off x="9057352" y="671588"/>
          <a:ext cx="2211526" cy="4389120"/>
        </p:xfrm>
        <a:graphic>
          <a:graphicData uri="http://schemas.openxmlformats.org/drawingml/2006/table">
            <a:tbl>
              <a:tblPr firstRow="1" bandRow="1">
                <a:tableStyleId>{5C22544A-7EE6-4342-B048-85BDC9FD1C3A}</a:tableStyleId>
              </a:tblPr>
              <a:tblGrid>
                <a:gridCol w="1105763">
                  <a:extLst>
                    <a:ext uri="{9D8B030D-6E8A-4147-A177-3AD203B41FA5}">
                      <a16:colId xmlns:a16="http://schemas.microsoft.com/office/drawing/2014/main" val="947656269"/>
                    </a:ext>
                  </a:extLst>
                </a:gridCol>
                <a:gridCol w="1105763">
                  <a:extLst>
                    <a:ext uri="{9D8B030D-6E8A-4147-A177-3AD203B41FA5}">
                      <a16:colId xmlns:a16="http://schemas.microsoft.com/office/drawing/2014/main" val="3811141479"/>
                    </a:ext>
                  </a:extLst>
                </a:gridCol>
              </a:tblGrid>
              <a:tr h="346185">
                <a:tc>
                  <a:txBody>
                    <a:bodyPr/>
                    <a:lstStyle/>
                    <a:p>
                      <a:endParaRPr lang="en-DK" dirty="0"/>
                    </a:p>
                  </a:txBody>
                  <a:tcPr/>
                </a:tc>
                <a:tc>
                  <a:txBody>
                    <a:bodyPr/>
                    <a:lstStyle/>
                    <a:p>
                      <a:endParaRPr lang="en-DK"/>
                    </a:p>
                  </a:txBody>
                  <a:tcPr/>
                </a:tc>
                <a:extLst>
                  <a:ext uri="{0D108BD9-81ED-4DB2-BD59-A6C34878D82A}">
                    <a16:rowId xmlns:a16="http://schemas.microsoft.com/office/drawing/2014/main" val="1723660239"/>
                  </a:ext>
                </a:extLst>
              </a:tr>
              <a:tr h="346185">
                <a:tc>
                  <a:txBody>
                    <a:bodyPr/>
                    <a:lstStyle/>
                    <a:p>
                      <a:endParaRPr lang="en-DK" dirty="0"/>
                    </a:p>
                  </a:txBody>
                  <a:tcPr/>
                </a:tc>
                <a:tc>
                  <a:txBody>
                    <a:bodyPr/>
                    <a:lstStyle/>
                    <a:p>
                      <a:endParaRPr lang="en-DK"/>
                    </a:p>
                  </a:txBody>
                  <a:tcPr/>
                </a:tc>
                <a:extLst>
                  <a:ext uri="{0D108BD9-81ED-4DB2-BD59-A6C34878D82A}">
                    <a16:rowId xmlns:a16="http://schemas.microsoft.com/office/drawing/2014/main" val="3710165324"/>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3308140591"/>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696368125"/>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2640020481"/>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2559533121"/>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672614131"/>
                  </a:ext>
                </a:extLst>
              </a:tr>
              <a:tr h="346185">
                <a:tc>
                  <a:txBody>
                    <a:bodyPr/>
                    <a:lstStyle/>
                    <a:p>
                      <a:endParaRPr lang="en-DK" dirty="0"/>
                    </a:p>
                  </a:txBody>
                  <a:tcPr/>
                </a:tc>
                <a:tc>
                  <a:txBody>
                    <a:bodyPr/>
                    <a:lstStyle/>
                    <a:p>
                      <a:endParaRPr lang="en-DK" dirty="0"/>
                    </a:p>
                  </a:txBody>
                  <a:tcPr/>
                </a:tc>
                <a:extLst>
                  <a:ext uri="{0D108BD9-81ED-4DB2-BD59-A6C34878D82A}">
                    <a16:rowId xmlns:a16="http://schemas.microsoft.com/office/drawing/2014/main" val="3062580820"/>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929673147"/>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2971801621"/>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3290920"/>
                  </a:ext>
                </a:extLst>
              </a:tr>
              <a:tr h="346185">
                <a:tc>
                  <a:txBody>
                    <a:bodyPr/>
                    <a:lstStyle/>
                    <a:p>
                      <a:endParaRPr lang="en-DK" dirty="0"/>
                    </a:p>
                  </a:txBody>
                  <a:tcPr/>
                </a:tc>
                <a:tc>
                  <a:txBody>
                    <a:bodyPr/>
                    <a:lstStyle/>
                    <a:p>
                      <a:endParaRPr lang="en-DK" dirty="0"/>
                    </a:p>
                  </a:txBody>
                  <a:tcPr/>
                </a:tc>
                <a:extLst>
                  <a:ext uri="{0D108BD9-81ED-4DB2-BD59-A6C34878D82A}">
                    <a16:rowId xmlns:a16="http://schemas.microsoft.com/office/drawing/2014/main" val="3869867427"/>
                  </a:ext>
                </a:extLst>
              </a:tr>
            </a:tbl>
          </a:graphicData>
        </a:graphic>
      </p:graphicFrame>
      <p:graphicFrame>
        <p:nvGraphicFramePr>
          <p:cNvPr id="8" name="Table 7">
            <a:extLst>
              <a:ext uri="{FF2B5EF4-FFF2-40B4-BE49-F238E27FC236}">
                <a16:creationId xmlns:a16="http://schemas.microsoft.com/office/drawing/2014/main" id="{9D0E4ED1-4253-57AC-33DD-639792782698}"/>
              </a:ext>
            </a:extLst>
          </p:cNvPr>
          <p:cNvGraphicFramePr>
            <a:graphicFrameLocks noGrp="1"/>
          </p:cNvGraphicFramePr>
          <p:nvPr/>
        </p:nvGraphicFramePr>
        <p:xfrm>
          <a:off x="9057697" y="661518"/>
          <a:ext cx="2201656" cy="370840"/>
        </p:xfrm>
        <a:graphic>
          <a:graphicData uri="http://schemas.openxmlformats.org/drawingml/2006/table">
            <a:tbl>
              <a:tblPr firstRow="1" bandRow="1">
                <a:tableStyleId>{5C22544A-7EE6-4342-B048-85BDC9FD1C3A}</a:tableStyleId>
              </a:tblPr>
              <a:tblGrid>
                <a:gridCol w="2201656">
                  <a:extLst>
                    <a:ext uri="{9D8B030D-6E8A-4147-A177-3AD203B41FA5}">
                      <a16:colId xmlns:a16="http://schemas.microsoft.com/office/drawing/2014/main" val="2964607067"/>
                    </a:ext>
                  </a:extLst>
                </a:gridCol>
              </a:tblGrid>
              <a:tr h="370840">
                <a:tc>
                  <a:txBody>
                    <a:bodyPr/>
                    <a:lstStyle/>
                    <a:p>
                      <a:r>
                        <a:rPr lang="en-US" sz="1600" dirty="0">
                          <a:latin typeface="Amasis MT Pro Black" panose="02040A04050005020304" pitchFamily="18" charset="0"/>
                        </a:rPr>
                        <a:t>Use of sink [min]</a:t>
                      </a:r>
                      <a:endParaRPr lang="en-DK" sz="1600" dirty="0">
                        <a:latin typeface="Amasis MT Pro Black" panose="02040A04050005020304" pitchFamily="18" charset="0"/>
                      </a:endParaRPr>
                    </a:p>
                  </a:txBody>
                  <a:tcPr/>
                </a:tc>
                <a:extLst>
                  <a:ext uri="{0D108BD9-81ED-4DB2-BD59-A6C34878D82A}">
                    <a16:rowId xmlns:a16="http://schemas.microsoft.com/office/drawing/2014/main" val="1991323311"/>
                  </a:ext>
                </a:extLst>
              </a:tr>
            </a:tbl>
          </a:graphicData>
        </a:graphic>
      </p:graphicFrame>
      <p:graphicFrame>
        <p:nvGraphicFramePr>
          <p:cNvPr id="9" name="Table 17">
            <a:extLst>
              <a:ext uri="{FF2B5EF4-FFF2-40B4-BE49-F238E27FC236}">
                <a16:creationId xmlns:a16="http://schemas.microsoft.com/office/drawing/2014/main" id="{98DD69FF-9E89-F1E9-04B7-B823449E97F9}"/>
              </a:ext>
            </a:extLst>
          </p:cNvPr>
          <p:cNvGraphicFramePr>
            <a:graphicFrameLocks noGrp="1"/>
          </p:cNvGraphicFramePr>
          <p:nvPr/>
        </p:nvGraphicFramePr>
        <p:xfrm>
          <a:off x="7899184" y="5185068"/>
          <a:ext cx="2373296" cy="370840"/>
        </p:xfrm>
        <a:graphic>
          <a:graphicData uri="http://schemas.openxmlformats.org/drawingml/2006/table">
            <a:tbl>
              <a:tblPr firstRow="1" bandRow="1">
                <a:tableStyleId>{5C22544A-7EE6-4342-B048-85BDC9FD1C3A}</a:tableStyleId>
              </a:tblPr>
              <a:tblGrid>
                <a:gridCol w="2373296">
                  <a:extLst>
                    <a:ext uri="{9D8B030D-6E8A-4147-A177-3AD203B41FA5}">
                      <a16:colId xmlns:a16="http://schemas.microsoft.com/office/drawing/2014/main" val="4294080919"/>
                    </a:ext>
                  </a:extLst>
                </a:gridCol>
              </a:tblGrid>
              <a:tr h="370840">
                <a:tc>
                  <a:txBody>
                    <a:bodyPr/>
                    <a:lstStyle/>
                    <a:p>
                      <a:r>
                        <a:rPr lang="en-US" sz="1600" dirty="0">
                          <a:latin typeface="Amasis MT Pro Black" panose="02040A04050005020304" pitchFamily="18" charset="0"/>
                        </a:rPr>
                        <a:t>Total: _______ min.</a:t>
                      </a:r>
                      <a:endParaRPr lang="en-DK" sz="1600" dirty="0">
                        <a:latin typeface="Amasis MT Pro Black" panose="02040A04050005020304" pitchFamily="18" charset="0"/>
                      </a:endParaRPr>
                    </a:p>
                  </a:txBody>
                  <a:tcPr/>
                </a:tc>
                <a:extLst>
                  <a:ext uri="{0D108BD9-81ED-4DB2-BD59-A6C34878D82A}">
                    <a16:rowId xmlns:a16="http://schemas.microsoft.com/office/drawing/2014/main" val="1243074868"/>
                  </a:ext>
                </a:extLst>
              </a:tr>
            </a:tbl>
          </a:graphicData>
        </a:graphic>
      </p:graphicFrame>
      <p:graphicFrame>
        <p:nvGraphicFramePr>
          <p:cNvPr id="10" name="Table 17">
            <a:extLst>
              <a:ext uri="{FF2B5EF4-FFF2-40B4-BE49-F238E27FC236}">
                <a16:creationId xmlns:a16="http://schemas.microsoft.com/office/drawing/2014/main" id="{0E44985E-56C0-270A-790F-58AF47B644A8}"/>
              </a:ext>
            </a:extLst>
          </p:cNvPr>
          <p:cNvGraphicFramePr>
            <a:graphicFrameLocks noGrp="1"/>
          </p:cNvGraphicFramePr>
          <p:nvPr/>
        </p:nvGraphicFramePr>
        <p:xfrm>
          <a:off x="974553" y="5698141"/>
          <a:ext cx="2606587" cy="370840"/>
        </p:xfrm>
        <a:graphic>
          <a:graphicData uri="http://schemas.openxmlformats.org/drawingml/2006/table">
            <a:tbl>
              <a:tblPr firstRow="1" bandRow="1">
                <a:tableStyleId>{5C22544A-7EE6-4342-B048-85BDC9FD1C3A}</a:tableStyleId>
              </a:tblPr>
              <a:tblGrid>
                <a:gridCol w="2606587">
                  <a:extLst>
                    <a:ext uri="{9D8B030D-6E8A-4147-A177-3AD203B41FA5}">
                      <a16:colId xmlns:a16="http://schemas.microsoft.com/office/drawing/2014/main" val="4294080919"/>
                    </a:ext>
                  </a:extLst>
                </a:gridCol>
              </a:tblGrid>
              <a:tr h="370840">
                <a:tc>
                  <a:txBody>
                    <a:bodyPr/>
                    <a:lstStyle/>
                    <a:p>
                      <a:r>
                        <a:rPr lang="en-US" sz="1600" dirty="0">
                          <a:latin typeface="Amasis MT Pro Black" panose="02040A04050005020304" pitchFamily="18" charset="0"/>
                        </a:rPr>
                        <a:t>Total: _______ cycles.</a:t>
                      </a:r>
                      <a:endParaRPr lang="en-DK" sz="1600" dirty="0">
                        <a:latin typeface="Amasis MT Pro Black" panose="02040A04050005020304" pitchFamily="18" charset="0"/>
                      </a:endParaRPr>
                    </a:p>
                  </a:txBody>
                  <a:tcPr/>
                </a:tc>
                <a:extLst>
                  <a:ext uri="{0D108BD9-81ED-4DB2-BD59-A6C34878D82A}">
                    <a16:rowId xmlns:a16="http://schemas.microsoft.com/office/drawing/2014/main" val="1243074868"/>
                  </a:ext>
                </a:extLst>
              </a:tr>
            </a:tbl>
          </a:graphicData>
        </a:graphic>
      </p:graphicFrame>
      <p:sp>
        <p:nvSpPr>
          <p:cNvPr id="11" name="TextBox 10">
            <a:extLst>
              <a:ext uri="{FF2B5EF4-FFF2-40B4-BE49-F238E27FC236}">
                <a16:creationId xmlns:a16="http://schemas.microsoft.com/office/drawing/2014/main" id="{02E1CD73-ACD0-9CCA-0BF6-4110CCFF894D}"/>
              </a:ext>
            </a:extLst>
          </p:cNvPr>
          <p:cNvSpPr txBox="1"/>
          <p:nvPr/>
        </p:nvSpPr>
        <p:spPr>
          <a:xfrm>
            <a:off x="4141675" y="473168"/>
            <a:ext cx="2071456" cy="5478423"/>
          </a:xfrm>
          <a:prstGeom prst="rect">
            <a:avLst/>
          </a:prstGeom>
          <a:noFill/>
        </p:spPr>
        <p:txBody>
          <a:bodyPr wrap="square" rtlCol="0">
            <a:spAutoFit/>
          </a:bodyPr>
          <a:lstStyle/>
          <a:p>
            <a:pPr algn="ctr"/>
            <a:r>
              <a:rPr lang="en-US" sz="5000" b="1" dirty="0">
                <a:latin typeface="Amasis MT Pro Black" panose="02040A04050005020304" pitchFamily="18" charset="0"/>
              </a:rPr>
              <a:t>K</a:t>
            </a:r>
          </a:p>
          <a:p>
            <a:pPr algn="ctr"/>
            <a:r>
              <a:rPr lang="en-US" sz="5000" b="1" dirty="0">
                <a:latin typeface="Amasis MT Pro Black" panose="02040A04050005020304" pitchFamily="18" charset="0"/>
              </a:rPr>
              <a:t>I</a:t>
            </a:r>
          </a:p>
          <a:p>
            <a:pPr algn="ctr"/>
            <a:r>
              <a:rPr lang="en-US" sz="5000" b="1" dirty="0">
                <a:latin typeface="Amasis MT Pro Black" panose="02040A04050005020304" pitchFamily="18" charset="0"/>
              </a:rPr>
              <a:t>T</a:t>
            </a:r>
          </a:p>
          <a:p>
            <a:pPr algn="ctr"/>
            <a:r>
              <a:rPr lang="en-US" sz="5000" b="1" dirty="0">
                <a:latin typeface="Amasis MT Pro Black" panose="02040A04050005020304" pitchFamily="18" charset="0"/>
              </a:rPr>
              <a:t>C</a:t>
            </a:r>
          </a:p>
          <a:p>
            <a:pPr algn="ctr"/>
            <a:r>
              <a:rPr lang="en-US" sz="5000" b="1" dirty="0">
                <a:latin typeface="Amasis MT Pro Black" panose="02040A04050005020304" pitchFamily="18" charset="0"/>
              </a:rPr>
              <a:t>H</a:t>
            </a:r>
          </a:p>
          <a:p>
            <a:pPr algn="ctr"/>
            <a:r>
              <a:rPr lang="en-US" sz="5000" b="1" dirty="0">
                <a:latin typeface="Amasis MT Pro Black" panose="02040A04050005020304" pitchFamily="18" charset="0"/>
              </a:rPr>
              <a:t>E</a:t>
            </a:r>
          </a:p>
          <a:p>
            <a:pPr algn="ctr"/>
            <a:r>
              <a:rPr lang="en-US" sz="5000" b="1" dirty="0">
                <a:latin typeface="Amasis MT Pro Black" panose="02040A04050005020304" pitchFamily="18" charset="0"/>
              </a:rPr>
              <a:t>N</a:t>
            </a:r>
            <a:endParaRPr lang="en-DK" sz="5000" b="1" dirty="0">
              <a:latin typeface="Amasis MT Pro Black" panose="02040A04050005020304" pitchFamily="18" charset="0"/>
            </a:endParaRPr>
          </a:p>
        </p:txBody>
      </p:sp>
    </p:spTree>
    <p:extLst>
      <p:ext uri="{BB962C8B-B14F-4D97-AF65-F5344CB8AC3E}">
        <p14:creationId xmlns:p14="http://schemas.microsoft.com/office/powerpoint/2010/main" val="665680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FF5E7EFD-FC0F-4034-14E1-1D67A4E1CD79}"/>
              </a:ext>
            </a:extLst>
          </p:cNvPr>
          <p:cNvGraphicFramePr>
            <a:graphicFrameLocks noGrp="1"/>
          </p:cNvGraphicFramePr>
          <p:nvPr/>
        </p:nvGraphicFramePr>
        <p:xfrm>
          <a:off x="783206" y="1230436"/>
          <a:ext cx="2793012" cy="4345971"/>
        </p:xfrm>
        <a:graphic>
          <a:graphicData uri="http://schemas.openxmlformats.org/drawingml/2006/table">
            <a:tbl>
              <a:tblPr firstRow="1" bandRow="1">
                <a:tableStyleId>{5C22544A-7EE6-4342-B048-85BDC9FD1C3A}</a:tableStyleId>
              </a:tblPr>
              <a:tblGrid>
                <a:gridCol w="698253">
                  <a:extLst>
                    <a:ext uri="{9D8B030D-6E8A-4147-A177-3AD203B41FA5}">
                      <a16:colId xmlns:a16="http://schemas.microsoft.com/office/drawing/2014/main" val="2409689816"/>
                    </a:ext>
                  </a:extLst>
                </a:gridCol>
                <a:gridCol w="698253">
                  <a:extLst>
                    <a:ext uri="{9D8B030D-6E8A-4147-A177-3AD203B41FA5}">
                      <a16:colId xmlns:a16="http://schemas.microsoft.com/office/drawing/2014/main" val="4158396777"/>
                    </a:ext>
                  </a:extLst>
                </a:gridCol>
                <a:gridCol w="698253">
                  <a:extLst>
                    <a:ext uri="{9D8B030D-6E8A-4147-A177-3AD203B41FA5}">
                      <a16:colId xmlns:a16="http://schemas.microsoft.com/office/drawing/2014/main" val="2205961694"/>
                    </a:ext>
                  </a:extLst>
                </a:gridCol>
                <a:gridCol w="698253">
                  <a:extLst>
                    <a:ext uri="{9D8B030D-6E8A-4147-A177-3AD203B41FA5}">
                      <a16:colId xmlns:a16="http://schemas.microsoft.com/office/drawing/2014/main" val="685949513"/>
                    </a:ext>
                  </a:extLst>
                </a:gridCol>
              </a:tblGrid>
              <a:tr h="620853">
                <a:tc>
                  <a:txBody>
                    <a:bodyPr/>
                    <a:lstStyle/>
                    <a:p>
                      <a:endParaRPr lang="en-DK"/>
                    </a:p>
                  </a:txBody>
                  <a:tcPr/>
                </a:tc>
                <a:tc>
                  <a:txBody>
                    <a:bodyPr/>
                    <a:lstStyle/>
                    <a:p>
                      <a:endParaRPr lang="en-DK" dirty="0"/>
                    </a:p>
                  </a:txBody>
                  <a:tcPr/>
                </a:tc>
                <a:tc>
                  <a:txBody>
                    <a:bodyPr/>
                    <a:lstStyle/>
                    <a:p>
                      <a:endParaRPr lang="en-DK" dirty="0"/>
                    </a:p>
                  </a:txBody>
                  <a:tcPr/>
                </a:tc>
                <a:tc>
                  <a:txBody>
                    <a:bodyPr/>
                    <a:lstStyle/>
                    <a:p>
                      <a:endParaRPr lang="en-DK"/>
                    </a:p>
                  </a:txBody>
                  <a:tcPr/>
                </a:tc>
                <a:extLst>
                  <a:ext uri="{0D108BD9-81ED-4DB2-BD59-A6C34878D82A}">
                    <a16:rowId xmlns:a16="http://schemas.microsoft.com/office/drawing/2014/main" val="2154391274"/>
                  </a:ext>
                </a:extLst>
              </a:tr>
              <a:tr h="620853">
                <a:tc>
                  <a:txBody>
                    <a:bodyPr/>
                    <a:lstStyle/>
                    <a:p>
                      <a:endParaRPr lang="en-DK" dirty="0"/>
                    </a:p>
                  </a:txBody>
                  <a:tcPr/>
                </a:tc>
                <a:tc>
                  <a:txBody>
                    <a:bodyPr/>
                    <a:lstStyle/>
                    <a:p>
                      <a:endParaRPr lang="en-DK"/>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461053706"/>
                  </a:ext>
                </a:extLst>
              </a:tr>
              <a:tr h="620853">
                <a:tc>
                  <a:txBody>
                    <a:bodyPr/>
                    <a:lstStyle/>
                    <a:p>
                      <a:endParaRPr lang="en-DK" dirty="0"/>
                    </a:p>
                  </a:txBody>
                  <a:tcPr/>
                </a:tc>
                <a:tc>
                  <a:txBody>
                    <a:bodyPr/>
                    <a:lstStyle/>
                    <a:p>
                      <a:endParaRPr lang="en-DK" dirty="0"/>
                    </a:p>
                  </a:txBody>
                  <a:tcPr/>
                </a:tc>
                <a:tc>
                  <a:txBody>
                    <a:bodyPr/>
                    <a:lstStyle/>
                    <a:p>
                      <a:endParaRPr lang="en-DK"/>
                    </a:p>
                  </a:txBody>
                  <a:tcPr/>
                </a:tc>
                <a:tc>
                  <a:txBody>
                    <a:bodyPr/>
                    <a:lstStyle/>
                    <a:p>
                      <a:endParaRPr lang="en-DK"/>
                    </a:p>
                  </a:txBody>
                  <a:tcPr/>
                </a:tc>
                <a:extLst>
                  <a:ext uri="{0D108BD9-81ED-4DB2-BD59-A6C34878D82A}">
                    <a16:rowId xmlns:a16="http://schemas.microsoft.com/office/drawing/2014/main" val="291468960"/>
                  </a:ext>
                </a:extLst>
              </a:tr>
              <a:tr h="620853">
                <a:tc>
                  <a:txBody>
                    <a:bodyPr/>
                    <a:lstStyle/>
                    <a:p>
                      <a:endParaRPr lang="en-DK"/>
                    </a:p>
                  </a:txBody>
                  <a:tcPr/>
                </a:tc>
                <a:tc>
                  <a:txBody>
                    <a:bodyPr/>
                    <a:lstStyle/>
                    <a:p>
                      <a:endParaRPr lang="en-DK" dirty="0"/>
                    </a:p>
                  </a:txBody>
                  <a:tcPr/>
                </a:tc>
                <a:tc>
                  <a:txBody>
                    <a:bodyPr/>
                    <a:lstStyle/>
                    <a:p>
                      <a:endParaRPr lang="en-DK"/>
                    </a:p>
                  </a:txBody>
                  <a:tcPr/>
                </a:tc>
                <a:tc>
                  <a:txBody>
                    <a:bodyPr/>
                    <a:lstStyle/>
                    <a:p>
                      <a:endParaRPr lang="en-DK" dirty="0"/>
                    </a:p>
                  </a:txBody>
                  <a:tcPr/>
                </a:tc>
                <a:extLst>
                  <a:ext uri="{0D108BD9-81ED-4DB2-BD59-A6C34878D82A}">
                    <a16:rowId xmlns:a16="http://schemas.microsoft.com/office/drawing/2014/main" val="3718051168"/>
                  </a:ext>
                </a:extLst>
              </a:tr>
              <a:tr h="620853">
                <a:tc>
                  <a:txBody>
                    <a:bodyPr/>
                    <a:lstStyle/>
                    <a:p>
                      <a:endParaRPr lang="en-DK"/>
                    </a:p>
                  </a:txBody>
                  <a:tcPr/>
                </a:tc>
                <a:tc>
                  <a:txBody>
                    <a:bodyPr/>
                    <a:lstStyle/>
                    <a:p>
                      <a:endParaRPr lang="en-DK" dirty="0"/>
                    </a:p>
                  </a:txBody>
                  <a:tcPr/>
                </a:tc>
                <a:tc>
                  <a:txBody>
                    <a:bodyPr/>
                    <a:lstStyle/>
                    <a:p>
                      <a:endParaRPr lang="en-DK" dirty="0"/>
                    </a:p>
                  </a:txBody>
                  <a:tcPr/>
                </a:tc>
                <a:tc>
                  <a:txBody>
                    <a:bodyPr/>
                    <a:lstStyle/>
                    <a:p>
                      <a:endParaRPr lang="en-DK" dirty="0"/>
                    </a:p>
                  </a:txBody>
                  <a:tcPr/>
                </a:tc>
                <a:extLst>
                  <a:ext uri="{0D108BD9-81ED-4DB2-BD59-A6C34878D82A}">
                    <a16:rowId xmlns:a16="http://schemas.microsoft.com/office/drawing/2014/main" val="512412227"/>
                  </a:ext>
                </a:extLst>
              </a:tr>
              <a:tr h="620853">
                <a:tc>
                  <a:txBody>
                    <a:bodyPr/>
                    <a:lstStyle/>
                    <a:p>
                      <a:endParaRPr lang="en-DK"/>
                    </a:p>
                  </a:txBody>
                  <a:tcPr/>
                </a:tc>
                <a:tc>
                  <a:txBody>
                    <a:bodyPr/>
                    <a:lstStyle/>
                    <a:p>
                      <a:endParaRPr lang="en-DK"/>
                    </a:p>
                  </a:txBody>
                  <a:tcPr/>
                </a:tc>
                <a:tc>
                  <a:txBody>
                    <a:bodyPr/>
                    <a:lstStyle/>
                    <a:p>
                      <a:endParaRPr lang="en-DK" dirty="0"/>
                    </a:p>
                  </a:txBody>
                  <a:tcPr/>
                </a:tc>
                <a:tc>
                  <a:txBody>
                    <a:bodyPr/>
                    <a:lstStyle/>
                    <a:p>
                      <a:endParaRPr lang="en-DK" dirty="0"/>
                    </a:p>
                  </a:txBody>
                  <a:tcPr/>
                </a:tc>
                <a:extLst>
                  <a:ext uri="{0D108BD9-81ED-4DB2-BD59-A6C34878D82A}">
                    <a16:rowId xmlns:a16="http://schemas.microsoft.com/office/drawing/2014/main" val="1876364285"/>
                  </a:ext>
                </a:extLst>
              </a:tr>
              <a:tr h="620853">
                <a:tc>
                  <a:txBody>
                    <a:bodyPr/>
                    <a:lstStyle/>
                    <a:p>
                      <a:endParaRPr lang="en-DK"/>
                    </a:p>
                  </a:txBody>
                  <a:tcPr/>
                </a:tc>
                <a:tc>
                  <a:txBody>
                    <a:bodyPr/>
                    <a:lstStyle/>
                    <a:p>
                      <a:endParaRPr lang="en-DK"/>
                    </a:p>
                  </a:txBody>
                  <a:tcPr/>
                </a:tc>
                <a:tc>
                  <a:txBody>
                    <a:bodyPr/>
                    <a:lstStyle/>
                    <a:p>
                      <a:endParaRPr lang="en-DK"/>
                    </a:p>
                  </a:txBody>
                  <a:tcPr/>
                </a:tc>
                <a:tc>
                  <a:txBody>
                    <a:bodyPr/>
                    <a:lstStyle/>
                    <a:p>
                      <a:endParaRPr lang="en-DK" dirty="0"/>
                    </a:p>
                  </a:txBody>
                  <a:tcPr/>
                </a:tc>
                <a:extLst>
                  <a:ext uri="{0D108BD9-81ED-4DB2-BD59-A6C34878D82A}">
                    <a16:rowId xmlns:a16="http://schemas.microsoft.com/office/drawing/2014/main" val="1961006565"/>
                  </a:ext>
                </a:extLst>
              </a:tr>
            </a:tbl>
          </a:graphicData>
        </a:graphic>
      </p:graphicFrame>
      <p:graphicFrame>
        <p:nvGraphicFramePr>
          <p:cNvPr id="3" name="Table 4">
            <a:extLst>
              <a:ext uri="{FF2B5EF4-FFF2-40B4-BE49-F238E27FC236}">
                <a16:creationId xmlns:a16="http://schemas.microsoft.com/office/drawing/2014/main" id="{D1C4A49A-F441-925D-ADD7-6CD296DB505B}"/>
              </a:ext>
            </a:extLst>
          </p:cNvPr>
          <p:cNvGraphicFramePr>
            <a:graphicFrameLocks noGrp="1"/>
          </p:cNvGraphicFramePr>
          <p:nvPr>
            <p:extLst>
              <p:ext uri="{D42A27DB-BD31-4B8C-83A1-F6EECF244321}">
                <p14:modId xmlns:p14="http://schemas.microsoft.com/office/powerpoint/2010/main" val="2124986550"/>
              </p:ext>
            </p:extLst>
          </p:nvPr>
        </p:nvGraphicFramePr>
        <p:xfrm>
          <a:off x="780246" y="671588"/>
          <a:ext cx="2800893" cy="1188720"/>
        </p:xfrm>
        <a:graphic>
          <a:graphicData uri="http://schemas.openxmlformats.org/drawingml/2006/table">
            <a:tbl>
              <a:tblPr firstRow="1" bandRow="1">
                <a:tableStyleId>{5C22544A-7EE6-4342-B048-85BDC9FD1C3A}</a:tableStyleId>
              </a:tblPr>
              <a:tblGrid>
                <a:gridCol w="2800893">
                  <a:extLst>
                    <a:ext uri="{9D8B030D-6E8A-4147-A177-3AD203B41FA5}">
                      <a16:colId xmlns:a16="http://schemas.microsoft.com/office/drawing/2014/main" val="50970772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masis MT Pro Black" panose="02040A04050005020304" pitchFamily="18" charset="0"/>
                        </a:rPr>
                        <a:t># washing cycles (add a cross every time you use it)</a:t>
                      </a:r>
                      <a:endParaRPr lang="en-DK" sz="1800" dirty="0">
                        <a:latin typeface="Amasis MT Pro Black" panose="02040A04050005020304" pitchFamily="18" charset="0"/>
                      </a:endParaRPr>
                    </a:p>
                    <a:p>
                      <a:endParaRPr lang="en-DK" dirty="0"/>
                    </a:p>
                  </a:txBody>
                  <a:tcPr/>
                </a:tc>
                <a:extLst>
                  <a:ext uri="{0D108BD9-81ED-4DB2-BD59-A6C34878D82A}">
                    <a16:rowId xmlns:a16="http://schemas.microsoft.com/office/drawing/2014/main" val="1379846306"/>
                  </a:ext>
                </a:extLst>
              </a:tr>
            </a:tbl>
          </a:graphicData>
        </a:graphic>
      </p:graphicFrame>
      <p:sp>
        <p:nvSpPr>
          <p:cNvPr id="4" name="TextBox 3">
            <a:extLst>
              <a:ext uri="{FF2B5EF4-FFF2-40B4-BE49-F238E27FC236}">
                <a16:creationId xmlns:a16="http://schemas.microsoft.com/office/drawing/2014/main" id="{5DD3CA85-2B37-EFF3-645D-8C6F666A07DB}"/>
              </a:ext>
            </a:extLst>
          </p:cNvPr>
          <p:cNvSpPr txBox="1"/>
          <p:nvPr/>
        </p:nvSpPr>
        <p:spPr>
          <a:xfrm>
            <a:off x="4141675" y="473168"/>
            <a:ext cx="2071456" cy="5478423"/>
          </a:xfrm>
          <a:prstGeom prst="rect">
            <a:avLst/>
          </a:prstGeom>
          <a:noFill/>
        </p:spPr>
        <p:txBody>
          <a:bodyPr wrap="square" rtlCol="0">
            <a:spAutoFit/>
          </a:bodyPr>
          <a:lstStyle/>
          <a:p>
            <a:pPr algn="ctr"/>
            <a:r>
              <a:rPr lang="en-US" sz="5000" b="1" dirty="0">
                <a:latin typeface="Amasis MT Pro Black" panose="02040A04050005020304" pitchFamily="18" charset="0"/>
              </a:rPr>
              <a:t>L</a:t>
            </a:r>
          </a:p>
          <a:p>
            <a:pPr algn="ctr"/>
            <a:r>
              <a:rPr lang="en-US" sz="5000" b="1" dirty="0">
                <a:latin typeface="Amasis MT Pro Black" panose="02040A04050005020304" pitchFamily="18" charset="0"/>
              </a:rPr>
              <a:t>A</a:t>
            </a:r>
          </a:p>
          <a:p>
            <a:pPr algn="ctr"/>
            <a:r>
              <a:rPr lang="en-US" sz="5000" b="1" dirty="0">
                <a:latin typeface="Amasis MT Pro Black" panose="02040A04050005020304" pitchFamily="18" charset="0"/>
              </a:rPr>
              <a:t>U</a:t>
            </a:r>
          </a:p>
          <a:p>
            <a:pPr algn="ctr"/>
            <a:r>
              <a:rPr lang="en-US" sz="5000" b="1" dirty="0">
                <a:latin typeface="Amasis MT Pro Black" panose="02040A04050005020304" pitchFamily="18" charset="0"/>
              </a:rPr>
              <a:t>N</a:t>
            </a:r>
          </a:p>
          <a:p>
            <a:pPr algn="ctr"/>
            <a:r>
              <a:rPr lang="en-US" sz="5000" b="1" dirty="0">
                <a:latin typeface="Amasis MT Pro Black" panose="02040A04050005020304" pitchFamily="18" charset="0"/>
              </a:rPr>
              <a:t>D</a:t>
            </a:r>
          </a:p>
          <a:p>
            <a:pPr algn="ctr"/>
            <a:r>
              <a:rPr lang="en-US" sz="5000" b="1" dirty="0">
                <a:latin typeface="Amasis MT Pro Black" panose="02040A04050005020304" pitchFamily="18" charset="0"/>
              </a:rPr>
              <a:t>R</a:t>
            </a:r>
          </a:p>
          <a:p>
            <a:pPr algn="ctr"/>
            <a:r>
              <a:rPr lang="en-US" sz="5000" b="1" dirty="0">
                <a:latin typeface="Amasis MT Pro Black" panose="02040A04050005020304" pitchFamily="18" charset="0"/>
              </a:rPr>
              <a:t>Y</a:t>
            </a:r>
            <a:endParaRPr lang="en-DK" sz="5000" b="1" dirty="0">
              <a:latin typeface="Amasis MT Pro Black" panose="02040A04050005020304" pitchFamily="18" charset="0"/>
            </a:endParaRPr>
          </a:p>
        </p:txBody>
      </p:sp>
      <p:graphicFrame>
        <p:nvGraphicFramePr>
          <p:cNvPr id="5" name="Table 4">
            <a:extLst>
              <a:ext uri="{FF2B5EF4-FFF2-40B4-BE49-F238E27FC236}">
                <a16:creationId xmlns:a16="http://schemas.microsoft.com/office/drawing/2014/main" id="{4405CF40-CE59-A08E-39AA-BA66B5F421E0}"/>
              </a:ext>
            </a:extLst>
          </p:cNvPr>
          <p:cNvGraphicFramePr>
            <a:graphicFrameLocks noGrp="1"/>
          </p:cNvGraphicFramePr>
          <p:nvPr/>
        </p:nvGraphicFramePr>
        <p:xfrm>
          <a:off x="6814105" y="674143"/>
          <a:ext cx="2211526" cy="4389120"/>
        </p:xfrm>
        <a:graphic>
          <a:graphicData uri="http://schemas.openxmlformats.org/drawingml/2006/table">
            <a:tbl>
              <a:tblPr firstRow="1" bandRow="1">
                <a:tableStyleId>{5C22544A-7EE6-4342-B048-85BDC9FD1C3A}</a:tableStyleId>
              </a:tblPr>
              <a:tblGrid>
                <a:gridCol w="1105763">
                  <a:extLst>
                    <a:ext uri="{9D8B030D-6E8A-4147-A177-3AD203B41FA5}">
                      <a16:colId xmlns:a16="http://schemas.microsoft.com/office/drawing/2014/main" val="947656269"/>
                    </a:ext>
                  </a:extLst>
                </a:gridCol>
                <a:gridCol w="1105763">
                  <a:extLst>
                    <a:ext uri="{9D8B030D-6E8A-4147-A177-3AD203B41FA5}">
                      <a16:colId xmlns:a16="http://schemas.microsoft.com/office/drawing/2014/main" val="3811141479"/>
                    </a:ext>
                  </a:extLst>
                </a:gridCol>
              </a:tblGrid>
              <a:tr h="346185">
                <a:tc>
                  <a:txBody>
                    <a:bodyPr/>
                    <a:lstStyle/>
                    <a:p>
                      <a:endParaRPr lang="en-DK"/>
                    </a:p>
                  </a:txBody>
                  <a:tcPr/>
                </a:tc>
                <a:tc>
                  <a:txBody>
                    <a:bodyPr/>
                    <a:lstStyle/>
                    <a:p>
                      <a:endParaRPr lang="en-DK"/>
                    </a:p>
                  </a:txBody>
                  <a:tcPr/>
                </a:tc>
                <a:extLst>
                  <a:ext uri="{0D108BD9-81ED-4DB2-BD59-A6C34878D82A}">
                    <a16:rowId xmlns:a16="http://schemas.microsoft.com/office/drawing/2014/main" val="1723660239"/>
                  </a:ext>
                </a:extLst>
              </a:tr>
              <a:tr h="346185">
                <a:tc>
                  <a:txBody>
                    <a:bodyPr/>
                    <a:lstStyle/>
                    <a:p>
                      <a:endParaRPr lang="en-DK" dirty="0"/>
                    </a:p>
                  </a:txBody>
                  <a:tcPr/>
                </a:tc>
                <a:tc>
                  <a:txBody>
                    <a:bodyPr/>
                    <a:lstStyle/>
                    <a:p>
                      <a:endParaRPr lang="en-DK"/>
                    </a:p>
                  </a:txBody>
                  <a:tcPr/>
                </a:tc>
                <a:extLst>
                  <a:ext uri="{0D108BD9-81ED-4DB2-BD59-A6C34878D82A}">
                    <a16:rowId xmlns:a16="http://schemas.microsoft.com/office/drawing/2014/main" val="3710165324"/>
                  </a:ext>
                </a:extLst>
              </a:tr>
              <a:tr h="346185">
                <a:tc>
                  <a:txBody>
                    <a:bodyPr/>
                    <a:lstStyle/>
                    <a:p>
                      <a:endParaRPr lang="en-DK"/>
                    </a:p>
                  </a:txBody>
                  <a:tcPr/>
                </a:tc>
                <a:tc>
                  <a:txBody>
                    <a:bodyPr/>
                    <a:lstStyle/>
                    <a:p>
                      <a:endParaRPr lang="en-DK" dirty="0"/>
                    </a:p>
                  </a:txBody>
                  <a:tcPr/>
                </a:tc>
                <a:extLst>
                  <a:ext uri="{0D108BD9-81ED-4DB2-BD59-A6C34878D82A}">
                    <a16:rowId xmlns:a16="http://schemas.microsoft.com/office/drawing/2014/main" val="3308140591"/>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696368125"/>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2640020481"/>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2559533121"/>
                  </a:ext>
                </a:extLst>
              </a:tr>
              <a:tr h="346185">
                <a:tc>
                  <a:txBody>
                    <a:bodyPr/>
                    <a:lstStyle/>
                    <a:p>
                      <a:endParaRPr lang="en-DK" dirty="0"/>
                    </a:p>
                  </a:txBody>
                  <a:tcPr/>
                </a:tc>
                <a:tc>
                  <a:txBody>
                    <a:bodyPr/>
                    <a:lstStyle/>
                    <a:p>
                      <a:endParaRPr lang="en-DK" dirty="0"/>
                    </a:p>
                  </a:txBody>
                  <a:tcPr/>
                </a:tc>
                <a:extLst>
                  <a:ext uri="{0D108BD9-81ED-4DB2-BD59-A6C34878D82A}">
                    <a16:rowId xmlns:a16="http://schemas.microsoft.com/office/drawing/2014/main" val="1082418304"/>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3062580820"/>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929673147"/>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2971801621"/>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3290920"/>
                  </a:ext>
                </a:extLst>
              </a:tr>
              <a:tr h="346185">
                <a:tc>
                  <a:txBody>
                    <a:bodyPr/>
                    <a:lstStyle/>
                    <a:p>
                      <a:endParaRPr lang="en-DK"/>
                    </a:p>
                  </a:txBody>
                  <a:tcPr/>
                </a:tc>
                <a:tc>
                  <a:txBody>
                    <a:bodyPr/>
                    <a:lstStyle/>
                    <a:p>
                      <a:endParaRPr lang="en-DK" dirty="0"/>
                    </a:p>
                  </a:txBody>
                  <a:tcPr/>
                </a:tc>
                <a:extLst>
                  <a:ext uri="{0D108BD9-81ED-4DB2-BD59-A6C34878D82A}">
                    <a16:rowId xmlns:a16="http://schemas.microsoft.com/office/drawing/2014/main" val="3869867427"/>
                  </a:ext>
                </a:extLst>
              </a:tr>
            </a:tbl>
          </a:graphicData>
        </a:graphic>
      </p:graphicFrame>
      <p:graphicFrame>
        <p:nvGraphicFramePr>
          <p:cNvPr id="6" name="Table 7">
            <a:extLst>
              <a:ext uri="{FF2B5EF4-FFF2-40B4-BE49-F238E27FC236}">
                <a16:creationId xmlns:a16="http://schemas.microsoft.com/office/drawing/2014/main" id="{222196DF-E4C6-EFD9-6082-C1ED834E41F0}"/>
              </a:ext>
            </a:extLst>
          </p:cNvPr>
          <p:cNvGraphicFramePr>
            <a:graphicFrameLocks noGrp="1"/>
          </p:cNvGraphicFramePr>
          <p:nvPr/>
        </p:nvGraphicFramePr>
        <p:xfrm>
          <a:off x="6814104" y="671588"/>
          <a:ext cx="2201656" cy="370840"/>
        </p:xfrm>
        <a:graphic>
          <a:graphicData uri="http://schemas.openxmlformats.org/drawingml/2006/table">
            <a:tbl>
              <a:tblPr firstRow="1" bandRow="1">
                <a:tableStyleId>{5C22544A-7EE6-4342-B048-85BDC9FD1C3A}</a:tableStyleId>
              </a:tblPr>
              <a:tblGrid>
                <a:gridCol w="2201656">
                  <a:extLst>
                    <a:ext uri="{9D8B030D-6E8A-4147-A177-3AD203B41FA5}">
                      <a16:colId xmlns:a16="http://schemas.microsoft.com/office/drawing/2014/main" val="2964607067"/>
                    </a:ext>
                  </a:extLst>
                </a:gridCol>
              </a:tblGrid>
              <a:tr h="370840">
                <a:tc>
                  <a:txBody>
                    <a:bodyPr/>
                    <a:lstStyle/>
                    <a:p>
                      <a:r>
                        <a:rPr lang="en-US" sz="1600" dirty="0">
                          <a:latin typeface="Amasis MT Pro Black" panose="02040A04050005020304" pitchFamily="18" charset="0"/>
                        </a:rPr>
                        <a:t>Use of sink [min]</a:t>
                      </a:r>
                      <a:endParaRPr lang="en-DK" sz="1600" dirty="0">
                        <a:latin typeface="Amasis MT Pro Black" panose="02040A04050005020304" pitchFamily="18" charset="0"/>
                      </a:endParaRPr>
                    </a:p>
                  </a:txBody>
                  <a:tcPr/>
                </a:tc>
                <a:extLst>
                  <a:ext uri="{0D108BD9-81ED-4DB2-BD59-A6C34878D82A}">
                    <a16:rowId xmlns:a16="http://schemas.microsoft.com/office/drawing/2014/main" val="1991323311"/>
                  </a:ext>
                </a:extLst>
              </a:tr>
            </a:tbl>
          </a:graphicData>
        </a:graphic>
      </p:graphicFrame>
      <p:graphicFrame>
        <p:nvGraphicFramePr>
          <p:cNvPr id="7" name="Table 4">
            <a:extLst>
              <a:ext uri="{FF2B5EF4-FFF2-40B4-BE49-F238E27FC236}">
                <a16:creationId xmlns:a16="http://schemas.microsoft.com/office/drawing/2014/main" id="{DEC6AFD4-F876-C356-F83D-C51DA605D7B0}"/>
              </a:ext>
            </a:extLst>
          </p:cNvPr>
          <p:cNvGraphicFramePr>
            <a:graphicFrameLocks noGrp="1"/>
          </p:cNvGraphicFramePr>
          <p:nvPr>
            <p:extLst>
              <p:ext uri="{D42A27DB-BD31-4B8C-83A1-F6EECF244321}">
                <p14:modId xmlns:p14="http://schemas.microsoft.com/office/powerpoint/2010/main" val="3225018537"/>
              </p:ext>
            </p:extLst>
          </p:nvPr>
        </p:nvGraphicFramePr>
        <p:xfrm>
          <a:off x="9057352" y="671588"/>
          <a:ext cx="2211526" cy="4389120"/>
        </p:xfrm>
        <a:graphic>
          <a:graphicData uri="http://schemas.openxmlformats.org/drawingml/2006/table">
            <a:tbl>
              <a:tblPr firstRow="1" bandRow="1">
                <a:tableStyleId>{5C22544A-7EE6-4342-B048-85BDC9FD1C3A}</a:tableStyleId>
              </a:tblPr>
              <a:tblGrid>
                <a:gridCol w="1105763">
                  <a:extLst>
                    <a:ext uri="{9D8B030D-6E8A-4147-A177-3AD203B41FA5}">
                      <a16:colId xmlns:a16="http://schemas.microsoft.com/office/drawing/2014/main" val="947656269"/>
                    </a:ext>
                  </a:extLst>
                </a:gridCol>
                <a:gridCol w="1105763">
                  <a:extLst>
                    <a:ext uri="{9D8B030D-6E8A-4147-A177-3AD203B41FA5}">
                      <a16:colId xmlns:a16="http://schemas.microsoft.com/office/drawing/2014/main" val="3811141479"/>
                    </a:ext>
                  </a:extLst>
                </a:gridCol>
              </a:tblGrid>
              <a:tr h="346185">
                <a:tc>
                  <a:txBody>
                    <a:bodyPr/>
                    <a:lstStyle/>
                    <a:p>
                      <a:endParaRPr lang="en-DK" dirty="0"/>
                    </a:p>
                  </a:txBody>
                  <a:tcPr/>
                </a:tc>
                <a:tc>
                  <a:txBody>
                    <a:bodyPr/>
                    <a:lstStyle/>
                    <a:p>
                      <a:endParaRPr lang="en-DK"/>
                    </a:p>
                  </a:txBody>
                  <a:tcPr/>
                </a:tc>
                <a:extLst>
                  <a:ext uri="{0D108BD9-81ED-4DB2-BD59-A6C34878D82A}">
                    <a16:rowId xmlns:a16="http://schemas.microsoft.com/office/drawing/2014/main" val="1723660239"/>
                  </a:ext>
                </a:extLst>
              </a:tr>
              <a:tr h="346185">
                <a:tc>
                  <a:txBody>
                    <a:bodyPr/>
                    <a:lstStyle/>
                    <a:p>
                      <a:endParaRPr lang="en-DK" dirty="0"/>
                    </a:p>
                  </a:txBody>
                  <a:tcPr/>
                </a:tc>
                <a:tc>
                  <a:txBody>
                    <a:bodyPr/>
                    <a:lstStyle/>
                    <a:p>
                      <a:endParaRPr lang="en-DK"/>
                    </a:p>
                  </a:txBody>
                  <a:tcPr/>
                </a:tc>
                <a:extLst>
                  <a:ext uri="{0D108BD9-81ED-4DB2-BD59-A6C34878D82A}">
                    <a16:rowId xmlns:a16="http://schemas.microsoft.com/office/drawing/2014/main" val="3710165324"/>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3308140591"/>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696368125"/>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2640020481"/>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2559533121"/>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672614131"/>
                  </a:ext>
                </a:extLst>
              </a:tr>
              <a:tr h="346185">
                <a:tc>
                  <a:txBody>
                    <a:bodyPr/>
                    <a:lstStyle/>
                    <a:p>
                      <a:endParaRPr lang="en-DK" dirty="0"/>
                    </a:p>
                  </a:txBody>
                  <a:tcPr/>
                </a:tc>
                <a:tc>
                  <a:txBody>
                    <a:bodyPr/>
                    <a:lstStyle/>
                    <a:p>
                      <a:endParaRPr lang="en-DK" dirty="0"/>
                    </a:p>
                  </a:txBody>
                  <a:tcPr/>
                </a:tc>
                <a:extLst>
                  <a:ext uri="{0D108BD9-81ED-4DB2-BD59-A6C34878D82A}">
                    <a16:rowId xmlns:a16="http://schemas.microsoft.com/office/drawing/2014/main" val="3062580820"/>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929673147"/>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2971801621"/>
                  </a:ext>
                </a:extLst>
              </a:tr>
              <a:tr h="346185">
                <a:tc>
                  <a:txBody>
                    <a:bodyPr/>
                    <a:lstStyle/>
                    <a:p>
                      <a:endParaRPr lang="en-DK"/>
                    </a:p>
                  </a:txBody>
                  <a:tcPr/>
                </a:tc>
                <a:tc>
                  <a:txBody>
                    <a:bodyPr/>
                    <a:lstStyle/>
                    <a:p>
                      <a:endParaRPr lang="en-DK"/>
                    </a:p>
                  </a:txBody>
                  <a:tcPr/>
                </a:tc>
                <a:extLst>
                  <a:ext uri="{0D108BD9-81ED-4DB2-BD59-A6C34878D82A}">
                    <a16:rowId xmlns:a16="http://schemas.microsoft.com/office/drawing/2014/main" val="3290920"/>
                  </a:ext>
                </a:extLst>
              </a:tr>
              <a:tr h="346185">
                <a:tc>
                  <a:txBody>
                    <a:bodyPr/>
                    <a:lstStyle/>
                    <a:p>
                      <a:endParaRPr lang="en-DK" dirty="0"/>
                    </a:p>
                  </a:txBody>
                  <a:tcPr/>
                </a:tc>
                <a:tc>
                  <a:txBody>
                    <a:bodyPr/>
                    <a:lstStyle/>
                    <a:p>
                      <a:endParaRPr lang="en-DK" dirty="0"/>
                    </a:p>
                  </a:txBody>
                  <a:tcPr/>
                </a:tc>
                <a:extLst>
                  <a:ext uri="{0D108BD9-81ED-4DB2-BD59-A6C34878D82A}">
                    <a16:rowId xmlns:a16="http://schemas.microsoft.com/office/drawing/2014/main" val="3869867427"/>
                  </a:ext>
                </a:extLst>
              </a:tr>
            </a:tbl>
          </a:graphicData>
        </a:graphic>
      </p:graphicFrame>
      <p:graphicFrame>
        <p:nvGraphicFramePr>
          <p:cNvPr id="8" name="Table 7">
            <a:extLst>
              <a:ext uri="{FF2B5EF4-FFF2-40B4-BE49-F238E27FC236}">
                <a16:creationId xmlns:a16="http://schemas.microsoft.com/office/drawing/2014/main" id="{9D0E4ED1-4253-57AC-33DD-639792782698}"/>
              </a:ext>
            </a:extLst>
          </p:cNvPr>
          <p:cNvGraphicFramePr>
            <a:graphicFrameLocks noGrp="1"/>
          </p:cNvGraphicFramePr>
          <p:nvPr>
            <p:extLst>
              <p:ext uri="{D42A27DB-BD31-4B8C-83A1-F6EECF244321}">
                <p14:modId xmlns:p14="http://schemas.microsoft.com/office/powerpoint/2010/main" val="2737902372"/>
              </p:ext>
            </p:extLst>
          </p:nvPr>
        </p:nvGraphicFramePr>
        <p:xfrm>
          <a:off x="9057697" y="661518"/>
          <a:ext cx="2201656" cy="370840"/>
        </p:xfrm>
        <a:graphic>
          <a:graphicData uri="http://schemas.openxmlformats.org/drawingml/2006/table">
            <a:tbl>
              <a:tblPr firstRow="1" bandRow="1">
                <a:tableStyleId>{5C22544A-7EE6-4342-B048-85BDC9FD1C3A}</a:tableStyleId>
              </a:tblPr>
              <a:tblGrid>
                <a:gridCol w="2201656">
                  <a:extLst>
                    <a:ext uri="{9D8B030D-6E8A-4147-A177-3AD203B41FA5}">
                      <a16:colId xmlns:a16="http://schemas.microsoft.com/office/drawing/2014/main" val="2964607067"/>
                    </a:ext>
                  </a:extLst>
                </a:gridCol>
              </a:tblGrid>
              <a:tr h="370840">
                <a:tc>
                  <a:txBody>
                    <a:bodyPr/>
                    <a:lstStyle/>
                    <a:p>
                      <a:r>
                        <a:rPr lang="en-US" sz="1600" dirty="0">
                          <a:latin typeface="Amasis MT Pro Black" panose="02040A04050005020304" pitchFamily="18" charset="0"/>
                        </a:rPr>
                        <a:t>Use of sink [min]</a:t>
                      </a:r>
                      <a:endParaRPr lang="en-DK" sz="1600" dirty="0">
                        <a:latin typeface="Amasis MT Pro Black" panose="02040A04050005020304" pitchFamily="18" charset="0"/>
                      </a:endParaRPr>
                    </a:p>
                  </a:txBody>
                  <a:tcPr/>
                </a:tc>
                <a:extLst>
                  <a:ext uri="{0D108BD9-81ED-4DB2-BD59-A6C34878D82A}">
                    <a16:rowId xmlns:a16="http://schemas.microsoft.com/office/drawing/2014/main" val="1991323311"/>
                  </a:ext>
                </a:extLst>
              </a:tr>
            </a:tbl>
          </a:graphicData>
        </a:graphic>
      </p:graphicFrame>
      <p:graphicFrame>
        <p:nvGraphicFramePr>
          <p:cNvPr id="9" name="Table 17">
            <a:extLst>
              <a:ext uri="{FF2B5EF4-FFF2-40B4-BE49-F238E27FC236}">
                <a16:creationId xmlns:a16="http://schemas.microsoft.com/office/drawing/2014/main" id="{98DD69FF-9E89-F1E9-04B7-B823449E97F9}"/>
              </a:ext>
            </a:extLst>
          </p:cNvPr>
          <p:cNvGraphicFramePr>
            <a:graphicFrameLocks noGrp="1"/>
          </p:cNvGraphicFramePr>
          <p:nvPr>
            <p:extLst>
              <p:ext uri="{D42A27DB-BD31-4B8C-83A1-F6EECF244321}">
                <p14:modId xmlns:p14="http://schemas.microsoft.com/office/powerpoint/2010/main" val="2449295315"/>
              </p:ext>
            </p:extLst>
          </p:nvPr>
        </p:nvGraphicFramePr>
        <p:xfrm>
          <a:off x="7899184" y="5185068"/>
          <a:ext cx="2373296" cy="370840"/>
        </p:xfrm>
        <a:graphic>
          <a:graphicData uri="http://schemas.openxmlformats.org/drawingml/2006/table">
            <a:tbl>
              <a:tblPr firstRow="1" bandRow="1">
                <a:tableStyleId>{5C22544A-7EE6-4342-B048-85BDC9FD1C3A}</a:tableStyleId>
              </a:tblPr>
              <a:tblGrid>
                <a:gridCol w="2373296">
                  <a:extLst>
                    <a:ext uri="{9D8B030D-6E8A-4147-A177-3AD203B41FA5}">
                      <a16:colId xmlns:a16="http://schemas.microsoft.com/office/drawing/2014/main" val="4294080919"/>
                    </a:ext>
                  </a:extLst>
                </a:gridCol>
              </a:tblGrid>
              <a:tr h="370840">
                <a:tc>
                  <a:txBody>
                    <a:bodyPr/>
                    <a:lstStyle/>
                    <a:p>
                      <a:r>
                        <a:rPr lang="en-US" sz="1600" dirty="0">
                          <a:latin typeface="Amasis MT Pro Black" panose="02040A04050005020304" pitchFamily="18" charset="0"/>
                        </a:rPr>
                        <a:t>Total: _______ min.</a:t>
                      </a:r>
                      <a:endParaRPr lang="en-DK" sz="1600" dirty="0">
                        <a:latin typeface="Amasis MT Pro Black" panose="02040A04050005020304" pitchFamily="18" charset="0"/>
                      </a:endParaRPr>
                    </a:p>
                  </a:txBody>
                  <a:tcPr/>
                </a:tc>
                <a:extLst>
                  <a:ext uri="{0D108BD9-81ED-4DB2-BD59-A6C34878D82A}">
                    <a16:rowId xmlns:a16="http://schemas.microsoft.com/office/drawing/2014/main" val="1243074868"/>
                  </a:ext>
                </a:extLst>
              </a:tr>
            </a:tbl>
          </a:graphicData>
        </a:graphic>
      </p:graphicFrame>
      <p:graphicFrame>
        <p:nvGraphicFramePr>
          <p:cNvPr id="10" name="Table 17">
            <a:extLst>
              <a:ext uri="{FF2B5EF4-FFF2-40B4-BE49-F238E27FC236}">
                <a16:creationId xmlns:a16="http://schemas.microsoft.com/office/drawing/2014/main" id="{0E44985E-56C0-270A-790F-58AF47B644A8}"/>
              </a:ext>
            </a:extLst>
          </p:cNvPr>
          <p:cNvGraphicFramePr>
            <a:graphicFrameLocks noGrp="1"/>
          </p:cNvGraphicFramePr>
          <p:nvPr/>
        </p:nvGraphicFramePr>
        <p:xfrm>
          <a:off x="974553" y="5698141"/>
          <a:ext cx="2606587" cy="370840"/>
        </p:xfrm>
        <a:graphic>
          <a:graphicData uri="http://schemas.openxmlformats.org/drawingml/2006/table">
            <a:tbl>
              <a:tblPr firstRow="1" bandRow="1">
                <a:tableStyleId>{5C22544A-7EE6-4342-B048-85BDC9FD1C3A}</a:tableStyleId>
              </a:tblPr>
              <a:tblGrid>
                <a:gridCol w="2606587">
                  <a:extLst>
                    <a:ext uri="{9D8B030D-6E8A-4147-A177-3AD203B41FA5}">
                      <a16:colId xmlns:a16="http://schemas.microsoft.com/office/drawing/2014/main" val="4294080919"/>
                    </a:ext>
                  </a:extLst>
                </a:gridCol>
              </a:tblGrid>
              <a:tr h="370840">
                <a:tc>
                  <a:txBody>
                    <a:bodyPr/>
                    <a:lstStyle/>
                    <a:p>
                      <a:r>
                        <a:rPr lang="en-US" sz="1600" dirty="0">
                          <a:latin typeface="Amasis MT Pro Black" panose="02040A04050005020304" pitchFamily="18" charset="0"/>
                        </a:rPr>
                        <a:t>Total: _______ cycles.</a:t>
                      </a:r>
                      <a:endParaRPr lang="en-DK" sz="1600" dirty="0">
                        <a:latin typeface="Amasis MT Pro Black" panose="02040A04050005020304" pitchFamily="18" charset="0"/>
                      </a:endParaRPr>
                    </a:p>
                  </a:txBody>
                  <a:tcPr/>
                </a:tc>
                <a:extLst>
                  <a:ext uri="{0D108BD9-81ED-4DB2-BD59-A6C34878D82A}">
                    <a16:rowId xmlns:a16="http://schemas.microsoft.com/office/drawing/2014/main" val="1243074868"/>
                  </a:ext>
                </a:extLst>
              </a:tr>
            </a:tbl>
          </a:graphicData>
        </a:graphic>
      </p:graphicFrame>
    </p:spTree>
    <p:extLst>
      <p:ext uri="{BB962C8B-B14F-4D97-AF65-F5344CB8AC3E}">
        <p14:creationId xmlns:p14="http://schemas.microsoft.com/office/powerpoint/2010/main" val="686326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685</Words>
  <Application>Microsoft Office PowerPoint</Application>
  <PresentationFormat>Widescreen</PresentationFormat>
  <Paragraphs>77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Amasis MT Pro Black</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Grundfos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Carolina von Essen</dc:creator>
  <cp:lastModifiedBy>Carolina von Essen</cp:lastModifiedBy>
  <cp:revision>1</cp:revision>
  <dcterms:created xsi:type="dcterms:W3CDTF">2024-02-08T16:50:54Z</dcterms:created>
  <dcterms:modified xsi:type="dcterms:W3CDTF">2024-02-08T21:27:32Z</dcterms:modified>
</cp:coreProperties>
</file>